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691" r:id="rId2"/>
    <p:sldMasterId id="2147484703" r:id="rId3"/>
    <p:sldMasterId id="2147484728" r:id="rId4"/>
    <p:sldMasterId id="2147484740" r:id="rId5"/>
    <p:sldMasterId id="2147484752" r:id="rId6"/>
    <p:sldMasterId id="2147484765" r:id="rId7"/>
    <p:sldMasterId id="2147484777" r:id="rId8"/>
    <p:sldMasterId id="2147484789" r:id="rId9"/>
    <p:sldMasterId id="2147484801" r:id="rId10"/>
    <p:sldMasterId id="2147484813" r:id="rId11"/>
    <p:sldMasterId id="2147484827" r:id="rId12"/>
    <p:sldMasterId id="2147484839" r:id="rId13"/>
  </p:sldMasterIdLst>
  <p:notesMasterIdLst>
    <p:notesMasterId r:id="rId53"/>
  </p:notesMasterIdLst>
  <p:sldIdLst>
    <p:sldId id="547" r:id="rId14"/>
    <p:sldId id="2575" r:id="rId15"/>
    <p:sldId id="613" r:id="rId16"/>
    <p:sldId id="3683" r:id="rId17"/>
    <p:sldId id="3684" r:id="rId18"/>
    <p:sldId id="445" r:id="rId19"/>
    <p:sldId id="2586" r:id="rId20"/>
    <p:sldId id="554" r:id="rId21"/>
    <p:sldId id="555" r:id="rId22"/>
    <p:sldId id="556" r:id="rId23"/>
    <p:sldId id="557" r:id="rId24"/>
    <p:sldId id="558" r:id="rId25"/>
    <p:sldId id="559" r:id="rId26"/>
    <p:sldId id="560" r:id="rId27"/>
    <p:sldId id="561" r:id="rId28"/>
    <p:sldId id="562" r:id="rId29"/>
    <p:sldId id="563" r:id="rId30"/>
    <p:sldId id="564" r:id="rId31"/>
    <p:sldId id="565" r:id="rId32"/>
    <p:sldId id="566" r:id="rId33"/>
    <p:sldId id="567" r:id="rId34"/>
    <p:sldId id="568" r:id="rId35"/>
    <p:sldId id="569" r:id="rId36"/>
    <p:sldId id="570" r:id="rId37"/>
    <p:sldId id="571" r:id="rId38"/>
    <p:sldId id="572" r:id="rId39"/>
    <p:sldId id="573" r:id="rId40"/>
    <p:sldId id="574" r:id="rId41"/>
    <p:sldId id="575" r:id="rId42"/>
    <p:sldId id="576" r:id="rId43"/>
    <p:sldId id="577" r:id="rId44"/>
    <p:sldId id="578" r:id="rId45"/>
    <p:sldId id="579" r:id="rId46"/>
    <p:sldId id="580" r:id="rId47"/>
    <p:sldId id="581" r:id="rId48"/>
    <p:sldId id="423" r:id="rId49"/>
    <p:sldId id="418" r:id="rId50"/>
    <p:sldId id="4049" r:id="rId51"/>
    <p:sldId id="459" r:id="rId52"/>
  </p:sldIdLst>
  <p:sldSz cx="9144000" cy="6858000" type="screen4x3"/>
  <p:notesSz cx="6858000" cy="9144000"/>
  <p:defaultTextStyle>
    <a:defPPr>
      <a:defRPr lang="en-US"/>
    </a:defPPr>
    <a:lvl1pPr algn="l" rtl="0" fontAlgn="base">
      <a:spcBef>
        <a:spcPct val="0"/>
      </a:spcBef>
      <a:spcAft>
        <a:spcPct val="0"/>
      </a:spcAft>
      <a:defRPr sz="40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40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40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40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40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40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40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40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40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CCFF33"/>
    <a:srgbClr val="CC0066"/>
    <a:srgbClr val="333300"/>
    <a:srgbClr val="0000FF"/>
    <a:srgbClr val="00CC00"/>
    <a:srgbClr val="0000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721" autoAdjust="0"/>
    <p:restoredTop sz="94249" autoAdjust="0"/>
  </p:normalViewPr>
  <p:slideViewPr>
    <p:cSldViewPr>
      <p:cViewPr varScale="1">
        <p:scale>
          <a:sx n="128" d="100"/>
          <a:sy n="128" d="100"/>
        </p:scale>
        <p:origin x="1376" y="176"/>
      </p:cViewPr>
      <p:guideLst>
        <p:guide orient="horz" pos="2160"/>
        <p:guide pos="2880"/>
      </p:guideLst>
    </p:cSldViewPr>
  </p:slideViewPr>
  <p:outlineViewPr>
    <p:cViewPr>
      <p:scale>
        <a:sx n="33" d="100"/>
        <a:sy n="33" d="100"/>
      </p:scale>
      <p:origin x="0" y="576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lt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lt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C9FD802-973A-1142-9E29-42922F46E9E7}" type="slidenum">
              <a:rPr lang="en-US" altLang="en-US"/>
              <a:pPr>
                <a:defRPr/>
              </a:pPr>
              <a:t>‹#›</a:t>
            </a:fld>
            <a:endParaRPr lang="en-US" altLang="en-US"/>
          </a:p>
        </p:txBody>
      </p:sp>
    </p:spTree>
    <p:extLst>
      <p:ext uri="{BB962C8B-B14F-4D97-AF65-F5344CB8AC3E}">
        <p14:creationId xmlns:p14="http://schemas.microsoft.com/office/powerpoint/2010/main" val="2102577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297E9D-4570-0C48-B8C2-1FDC08310436}" type="slidenum">
              <a:rPr lang="en-US" altLang="en-US">
                <a:solidFill>
                  <a:prstClr val="black"/>
                </a:solidFill>
              </a:rPr>
              <a:pPr>
                <a:defRPr/>
              </a:pPr>
              <a:t>1</a:t>
            </a:fld>
            <a:endParaRPr lang="en-US" altLang="en-US">
              <a:solidFill>
                <a:prstClr val="black"/>
              </a:solidFill>
            </a:endParaRPr>
          </a:p>
        </p:txBody>
      </p:sp>
      <p:sp>
        <p:nvSpPr>
          <p:cNvPr id="82946" name="Rectangle 2"/>
          <p:cNvSpPr>
            <a:spLocks noGrp="1" noRot="1" noChangeAspect="1" noChangeArrowheads="1" noTextEdit="1"/>
          </p:cNvSpPr>
          <p:nvPr>
            <p:ph type="sldImg"/>
          </p:nvPr>
        </p:nvSpPr>
        <p:spPr>
          <a:xfrm>
            <a:off x="1158875" y="698500"/>
            <a:ext cx="4540250" cy="3405188"/>
          </a:xfrm>
          <a:solidFill>
            <a:srgbClr val="FFFFFF"/>
          </a:solidFill>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lIns="112288" tIns="56144" rIns="112288" bIns="56144"/>
          <a:lstStyle/>
          <a:p>
            <a:pPr eaLnBrk="1" hangingPunct="1">
              <a:defRPr/>
            </a:pPr>
            <a:endParaRPr lang="en-US" alt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How can you do </a:t>
            </a:r>
            <a:r>
              <a:rPr lang="en-US" sz="1200" i="1" kern="1200">
                <a:solidFill>
                  <a:schemeClr val="tx1"/>
                </a:solidFill>
                <a:effectLst/>
                <a:latin typeface="Arial"/>
                <a:ea typeface="ＭＳ Ｐゴシック" charset="0"/>
                <a:cs typeface="Arial"/>
              </a:rPr>
              <a:t>God</a:t>
            </a:r>
            <a:r>
              <a:rPr lang="uk-UA" sz="1200" i="1" kern="1200">
                <a:solidFill>
                  <a:schemeClr val="tx1"/>
                </a:solidFill>
                <a:effectLst/>
                <a:latin typeface="Arial"/>
                <a:ea typeface="ＭＳ Ｐゴシック" charset="0"/>
                <a:cs typeface="Arial"/>
              </a:rPr>
              <a:t>'</a:t>
            </a:r>
            <a:r>
              <a:rPr lang="en-US" sz="1200" i="1" kern="1200">
                <a:solidFill>
                  <a:schemeClr val="tx1"/>
                </a:solidFill>
                <a:effectLst/>
                <a:latin typeface="Arial"/>
                <a:ea typeface="ＭＳ Ｐゴシック" charset="0"/>
                <a:cs typeface="Arial"/>
              </a:rPr>
              <a:t>s</a:t>
            </a:r>
            <a:r>
              <a:rPr lang="en-US" sz="1200" kern="1200">
                <a:solidFill>
                  <a:schemeClr val="tx1"/>
                </a:solidFill>
                <a:effectLst/>
                <a:latin typeface="Arial"/>
                <a:ea typeface="ＭＳ Ｐゴシック" charset="0"/>
                <a:cs typeface="Arial"/>
              </a:rPr>
              <a:t> will rather than your own?  How can you make sure that your own will isn</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t getting in the way?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1633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Two kings who struggled with knowing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 answer this question</a:t>
            </a:r>
            <a:r>
              <a:rPr lang="en-SG" sz="1200" kern="1200">
                <a:solidFill>
                  <a:schemeClr val="tx1"/>
                </a:solidFill>
                <a:effectLst/>
                <a:latin typeface="Arial"/>
                <a:ea typeface="ＭＳ Ｐゴシック" charset="0"/>
                <a:cs typeface="Arial"/>
              </a:rPr>
              <a:t>.</a:t>
            </a:r>
          </a:p>
          <a:p>
            <a:r>
              <a:rPr lang="en-US" sz="1200" kern="1200">
                <a:solidFill>
                  <a:schemeClr val="tx1"/>
                </a:solidFill>
                <a:effectLst/>
                <a:latin typeface="Arial"/>
                <a:ea typeface="ＭＳ Ｐゴシック" charset="0"/>
                <a:cs typeface="Arial"/>
              </a:rPr>
              <a:t>As we study them, we will see three principles to help us discern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a:t>
            </a:r>
            <a:r>
              <a:rPr lang="en-SG" sz="1200" kern="1200">
                <a:solidFill>
                  <a:schemeClr val="tx1"/>
                </a:solidFill>
                <a:effectLst/>
                <a:latin typeface="Arial"/>
                <a:ea typeface="ＭＳ Ｐゴシック" charset="0"/>
                <a:cs typeface="Arial"/>
              </a:rPr>
              <a:t>. (Two give us the HOW and the last the WHY.)</a:t>
            </a:r>
          </a:p>
          <a:p>
            <a:r>
              <a:rPr lang="en-US" sz="1200" kern="1200">
                <a:solidFill>
                  <a:schemeClr val="tx1"/>
                </a:solidFill>
                <a:effectLst/>
                <a:latin typeface="Arial"/>
                <a:ea typeface="ＭＳ Ｐゴシック" charset="0"/>
                <a:cs typeface="Arial"/>
              </a:rPr>
              <a:t>One warning these two kings teach us in seeking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 is…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4650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Don</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t claim that you want what </a:t>
            </a:r>
            <a:r>
              <a:rPr lang="en-US" sz="1200" i="1" kern="1200">
                <a:solidFill>
                  <a:schemeClr val="tx1"/>
                </a:solidFill>
                <a:effectLst/>
                <a:latin typeface="Arial"/>
                <a:ea typeface="ＭＳ Ｐゴシック" charset="0"/>
                <a:cs typeface="Arial"/>
              </a:rPr>
              <a:t>God</a:t>
            </a:r>
            <a:r>
              <a:rPr lang="en-US" sz="1200" kern="1200">
                <a:solidFill>
                  <a:schemeClr val="tx1"/>
                </a:solidFill>
                <a:effectLst/>
                <a:latin typeface="Arial"/>
                <a:ea typeface="ＭＳ Ｐゴシック" charset="0"/>
                <a:cs typeface="Arial"/>
              </a:rPr>
              <a:t> wants when you want what </a:t>
            </a:r>
            <a:r>
              <a:rPr lang="en-US" sz="1200" i="1" kern="1200">
                <a:solidFill>
                  <a:schemeClr val="tx1"/>
                </a:solidFill>
                <a:effectLst/>
                <a:latin typeface="Arial"/>
                <a:ea typeface="ＭＳ Ｐゴシック" charset="0"/>
                <a:cs typeface="Arial"/>
              </a:rPr>
              <a:t>you</a:t>
            </a:r>
            <a:r>
              <a:rPr lang="en-US" sz="1200" kern="1200">
                <a:solidFill>
                  <a:schemeClr val="tx1"/>
                </a:solidFill>
                <a:effectLst/>
                <a:latin typeface="Arial"/>
                <a:ea typeface="ＭＳ Ｐゴシック" charset="0"/>
                <a:cs typeface="Arial"/>
              </a:rPr>
              <a:t> want</a:t>
            </a:r>
            <a:r>
              <a:rPr lang="en-SG" sz="1200" kern="1200">
                <a:solidFill>
                  <a:schemeClr val="tx1"/>
                </a:solidFill>
                <a:effectLst/>
                <a:latin typeface="Arial"/>
                <a:ea typeface="ＭＳ Ｐゴシック" charset="0"/>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1357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situation in today’s text centers around the response of two kings</a:t>
            </a:r>
            <a:r>
              <a:rPr lang="en-US" baseline="0">
                <a:latin typeface="Arial"/>
                <a:cs typeface="Arial"/>
              </a:rPr>
              <a:t> to an enemy king.</a:t>
            </a:r>
            <a:endParaRPr lang="en-US">
              <a:latin typeface="Arial"/>
              <a:cs typeface="Arial"/>
            </a:endParaRPr>
          </a:p>
          <a:p>
            <a:r>
              <a:rPr lang="en-US">
                <a:latin typeface="Arial"/>
                <a:cs typeface="Arial"/>
              </a:rPr>
              <a:t>• Aram or Syria was the controlling enemy country headed up by Ben-Hadad, their king. (Think</a:t>
            </a:r>
            <a:r>
              <a:rPr lang="en-US" baseline="0">
                <a:latin typeface="Arial"/>
                <a:cs typeface="Arial"/>
              </a:rPr>
              <a:t> </a:t>
            </a:r>
            <a:r>
              <a:rPr lang="ru-RU" baseline="0">
                <a:latin typeface="Arial"/>
                <a:cs typeface="Arial"/>
              </a:rPr>
              <a:t>"</a:t>
            </a:r>
            <a:r>
              <a:rPr lang="en-US" baseline="0">
                <a:latin typeface="Arial"/>
                <a:cs typeface="Arial"/>
              </a:rPr>
              <a:t>B</a:t>
            </a:r>
            <a:r>
              <a:rPr lang="ru-RU" baseline="0">
                <a:latin typeface="Arial"/>
                <a:cs typeface="Arial"/>
              </a:rPr>
              <a:t>"</a:t>
            </a:r>
            <a:r>
              <a:rPr lang="en-US" baseline="0">
                <a:latin typeface="Arial"/>
                <a:cs typeface="Arial"/>
              </a:rPr>
              <a:t> for Bad.)</a:t>
            </a:r>
            <a:endParaRPr lang="en-US">
              <a:latin typeface="Arial"/>
              <a:cs typeface="Arial"/>
            </a:endParaRPr>
          </a:p>
          <a:p>
            <a:r>
              <a:rPr lang="en-US">
                <a:latin typeface="Arial"/>
                <a:cs typeface="Arial"/>
              </a:rPr>
              <a:t>• Israel was directly to the south with its angry, wicked king Ahab. </a:t>
            </a:r>
            <a:r>
              <a:rPr lang="en-US" sz="1200" kern="1200">
                <a:solidFill>
                  <a:schemeClr val="tx1"/>
                </a:solidFill>
                <a:effectLst/>
                <a:latin typeface="Arial"/>
                <a:ea typeface="ＭＳ Ｐゴシック" charset="0"/>
                <a:cs typeface="Arial"/>
              </a:rPr>
              <a:t>(Think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A</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 for angry.)</a:t>
            </a:r>
            <a:r>
              <a:rPr lang="en-SG">
                <a:effectLst/>
                <a:latin typeface="Arial"/>
                <a:cs typeface="Arial"/>
              </a:rPr>
              <a:t> </a:t>
            </a:r>
            <a:endParaRPr lang="en-US">
              <a:latin typeface="Arial"/>
              <a:cs typeface="Arial"/>
            </a:endParaRPr>
          </a:p>
          <a:p>
            <a:r>
              <a:rPr lang="en-US">
                <a:latin typeface="Arial"/>
                <a:cs typeface="Arial"/>
              </a:rPr>
              <a:t>• Farther south was Judah, whose king Jehoshaphat was mostly righteous [22:43]. </a:t>
            </a:r>
            <a:r>
              <a:rPr lang="en-US" sz="1200" kern="1200">
                <a:solidFill>
                  <a:schemeClr val="tx1"/>
                </a:solidFill>
                <a:effectLst/>
                <a:latin typeface="Arial"/>
                <a:ea typeface="ＭＳ Ｐゴシック" charset="0"/>
                <a:cs typeface="Arial"/>
              </a:rPr>
              <a:t>(Think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J</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 for the Judah king Jehoshaphat who loved Jehovah.)</a:t>
            </a:r>
            <a:r>
              <a:rPr lang="en-SG">
                <a:effectLst/>
                <a:latin typeface="Arial"/>
                <a:cs typeface="Arial"/>
              </a:rPr>
              <a:t> </a:t>
            </a:r>
          </a:p>
          <a:p>
            <a:r>
              <a:rPr lang="en-SG">
                <a:effectLst/>
                <a:latin typeface="Arial"/>
                <a:cs typeface="Arial"/>
              </a:rPr>
              <a:t>• Ahab and Jehoshaphat</a:t>
            </a:r>
            <a:r>
              <a:rPr lang="en-SG" baseline="0">
                <a:effectLst/>
                <a:latin typeface="Arial"/>
                <a:cs typeface="Arial"/>
              </a:rPr>
              <a:t> united to fight Ben-Hadad over the city of Ramoth Gilead.</a:t>
            </a:r>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76027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At issue was the strategic city of Ramoth Gilead.</a:t>
            </a:r>
          </a:p>
          <a:p>
            <a:r>
              <a:rPr lang="en-US">
                <a:latin typeface="Arial"/>
                <a:cs typeface="Arial"/>
              </a:rPr>
              <a:t>Israel already controlled the north-south trade international route called </a:t>
            </a:r>
            <a:r>
              <a:rPr lang="ru-RU">
                <a:latin typeface="Arial"/>
                <a:cs typeface="Arial"/>
              </a:rPr>
              <a:t>"</a:t>
            </a:r>
            <a:r>
              <a:rPr lang="en-US">
                <a:latin typeface="Arial"/>
                <a:cs typeface="Arial"/>
              </a:rPr>
              <a:t>the way of the Sea</a:t>
            </a:r>
            <a:r>
              <a:rPr lang="ru-RU">
                <a:latin typeface="Arial"/>
                <a:cs typeface="Arial"/>
              </a:rPr>
              <a:t>"</a:t>
            </a:r>
            <a:r>
              <a:rPr lang="en-US">
                <a:latin typeface="Arial"/>
                <a:cs typeface="Arial"/>
              </a:rPr>
              <a:t> at Megiddo, but Israel also wanted control over the east-west spice and caravan trade to gain the monopoly on international trade. Ramoth Gilead lay on this strategic east-west international trade route.</a:t>
            </a:r>
          </a:p>
          <a:p>
            <a:r>
              <a:rPr lang="en-US">
                <a:latin typeface="Arial"/>
                <a:cs typeface="Arial"/>
              </a:rPr>
              <a:t>Ben-Hadad had already promised to return Ramoth Gilead along with the other cities seized from Israel (20:34) but he still hadn</a:t>
            </a:r>
            <a:r>
              <a:rPr lang="uk-UA">
                <a:latin typeface="Arial"/>
                <a:cs typeface="Arial"/>
              </a:rPr>
              <a:t>'</a:t>
            </a:r>
            <a:r>
              <a:rPr lang="en-US">
                <a:latin typeface="Arial"/>
                <a:cs typeface="Arial"/>
              </a:rPr>
              <a:t>t yet done it after three years. </a:t>
            </a:r>
          </a:p>
          <a:p>
            <a:r>
              <a:rPr lang="en-US">
                <a:latin typeface="Arial"/>
                <a:cs typeface="Arial"/>
              </a:rPr>
              <a:t>So Ahab wanted to take back Ramoth Gilead from the Arameans and he enlisted Jehoshaphat</a:t>
            </a:r>
            <a:r>
              <a:rPr lang="uk-UA">
                <a:latin typeface="Arial"/>
                <a:cs typeface="Arial"/>
              </a:rPr>
              <a:t>'</a:t>
            </a:r>
            <a:r>
              <a:rPr lang="en-US">
                <a:latin typeface="Arial"/>
                <a:cs typeface="Arial"/>
              </a:rPr>
              <a:t>s help (2-4).</a:t>
            </a:r>
          </a:p>
          <a:p>
            <a:r>
              <a:rPr lang="en-US">
                <a:latin typeface="Arial"/>
                <a:cs typeface="Arial"/>
              </a:rPr>
              <a:t>Yet notice that Ahab hasn</a:t>
            </a:r>
            <a:r>
              <a:rPr lang="uk-UA">
                <a:latin typeface="Arial"/>
                <a:cs typeface="Arial"/>
              </a:rPr>
              <a:t>'</a:t>
            </a:r>
            <a:r>
              <a:rPr lang="en-US">
                <a:latin typeface="Arial"/>
                <a:cs typeface="Arial"/>
              </a:rPr>
              <a:t>t even considered asking the Lord</a:t>
            </a:r>
            <a:r>
              <a:rPr lang="uk-UA">
                <a:latin typeface="Arial"/>
                <a:cs typeface="Arial"/>
              </a:rPr>
              <a:t>'</a:t>
            </a:r>
            <a:r>
              <a:rPr lang="en-US">
                <a:latin typeface="Arial"/>
                <a:cs typeface="Arial"/>
              </a:rPr>
              <a:t>s will in this matter.  He just feels there</a:t>
            </a:r>
            <a:r>
              <a:rPr lang="uk-UA">
                <a:latin typeface="Arial"/>
                <a:cs typeface="Arial"/>
              </a:rPr>
              <a:t>'</a:t>
            </a:r>
            <a:r>
              <a:rPr lang="en-US">
                <a:latin typeface="Arial"/>
                <a:cs typeface="Arial"/>
              </a:rPr>
              <a:t>s an injustice and he</a:t>
            </a:r>
            <a:r>
              <a:rPr lang="uk-UA">
                <a:latin typeface="Arial"/>
                <a:cs typeface="Arial"/>
              </a:rPr>
              <a:t>'</a:t>
            </a:r>
            <a:r>
              <a:rPr lang="en-US">
                <a:latin typeface="Arial"/>
                <a:cs typeface="Arial"/>
              </a:rPr>
              <a:t>s going to take it into his own hands to rectify it.</a:t>
            </a: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69459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How about you?</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5289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Sometimes we simply want Him to rubber-stamp our own plans.  An old preacher once prayed, “Lord use me as You will—especially as an advisor!”</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1565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You</a:t>
            </a:r>
            <a:r>
              <a:rPr lang="uk-UA">
                <a:latin typeface="Arial"/>
                <a:cs typeface="Arial"/>
              </a:rPr>
              <a:t>'</a:t>
            </a:r>
            <a:r>
              <a:rPr lang="en-US">
                <a:latin typeface="Arial"/>
                <a:cs typeface="Arial"/>
              </a:rPr>
              <a:t>ve already decided that you</a:t>
            </a:r>
            <a:r>
              <a:rPr lang="uk-UA">
                <a:latin typeface="Arial"/>
                <a:cs typeface="Arial"/>
              </a:rPr>
              <a:t>'</a:t>
            </a:r>
            <a:r>
              <a:rPr lang="en-US">
                <a:latin typeface="Arial"/>
                <a:cs typeface="Arial"/>
              </a:rPr>
              <a:t>re going to change jobs—or you</a:t>
            </a:r>
            <a:r>
              <a:rPr lang="uk-UA">
                <a:latin typeface="Arial"/>
                <a:cs typeface="Arial"/>
              </a:rPr>
              <a:t>'</a:t>
            </a:r>
            <a:r>
              <a:rPr lang="en-US">
                <a:latin typeface="Arial"/>
                <a:cs typeface="Arial"/>
              </a:rPr>
              <a:t>re not going to.</a:t>
            </a:r>
          </a:p>
          <a:p>
            <a:r>
              <a:rPr lang="en-US">
                <a:latin typeface="Arial"/>
                <a:cs typeface="Arial"/>
              </a:rPr>
              <a:t>You</a:t>
            </a:r>
            <a:r>
              <a:rPr lang="uk-UA">
                <a:latin typeface="Arial"/>
                <a:cs typeface="Arial"/>
              </a:rPr>
              <a:t>'</a:t>
            </a:r>
            <a:r>
              <a:rPr lang="en-US">
                <a:latin typeface="Arial"/>
                <a:cs typeface="Arial"/>
              </a:rPr>
              <a:t>re</a:t>
            </a:r>
            <a:r>
              <a:rPr lang="en-US" baseline="0">
                <a:latin typeface="Arial"/>
                <a:cs typeface="Arial"/>
              </a:rPr>
              <a:t> </a:t>
            </a:r>
            <a:r>
              <a:rPr lang="en-US">
                <a:latin typeface="Arial"/>
                <a:cs typeface="Arial"/>
              </a:rPr>
              <a:t>not willing to move—or you are insistent that you must move.</a:t>
            </a:r>
          </a:p>
          <a:p>
            <a:r>
              <a:rPr lang="en-US">
                <a:latin typeface="Arial"/>
                <a:cs typeface="Arial"/>
              </a:rPr>
              <a:t>You</a:t>
            </a:r>
            <a:r>
              <a:rPr lang="uk-UA">
                <a:latin typeface="Arial"/>
                <a:cs typeface="Arial"/>
              </a:rPr>
              <a:t>'</a:t>
            </a:r>
            <a:r>
              <a:rPr lang="en-US">
                <a:latin typeface="Arial"/>
                <a:cs typeface="Arial"/>
              </a:rPr>
              <a:t>ve committed to marry that person even before finding out what God says.</a:t>
            </a:r>
          </a:p>
          <a:p>
            <a:r>
              <a:rPr lang="en-US">
                <a:latin typeface="Arial"/>
                <a:cs typeface="Arial"/>
              </a:rPr>
              <a:t>We do this all the time—make up our minds and then, as an afterthought, we ask God.  Do you pray, </a:t>
            </a:r>
            <a:r>
              <a:rPr lang="ru-RU">
                <a:latin typeface="Arial"/>
                <a:cs typeface="Arial"/>
              </a:rPr>
              <a:t>"</a:t>
            </a:r>
            <a:r>
              <a:rPr lang="en-US">
                <a:latin typeface="Arial"/>
                <a:cs typeface="Arial"/>
              </a:rPr>
              <a:t>Approve my plan, God!</a:t>
            </a:r>
            <a:r>
              <a:rPr lang="ru-RU">
                <a:latin typeface="Arial"/>
                <a:cs typeface="Arial"/>
              </a:rPr>
              <a:t>"</a:t>
            </a:r>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0347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Or are you willing to follow George Mueller</a:t>
            </a:r>
            <a:r>
              <a:rPr lang="uk-UA">
                <a:latin typeface="Arial"/>
                <a:cs typeface="Arial"/>
              </a:rPr>
              <a:t>'</a:t>
            </a:r>
            <a:r>
              <a:rPr lang="en-US">
                <a:latin typeface="Arial"/>
                <a:cs typeface="Arial"/>
              </a:rPr>
              <a:t>s advice?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Maybe you</a:t>
            </a:r>
            <a:r>
              <a:rPr lang="uk-UA">
                <a:latin typeface="Arial"/>
                <a:cs typeface="Arial"/>
              </a:rPr>
              <a:t>'</a:t>
            </a:r>
            <a:r>
              <a:rPr lang="en-US">
                <a:latin typeface="Arial"/>
                <a:cs typeface="Arial"/>
              </a:rPr>
              <a:t>ve heard of George Mueller, the German missionary to England in the 1800s.  He founded many orphanages and saw God answer over 50,000 prayers in his lifetime.</a:t>
            </a:r>
            <a:r>
              <a:rPr lang="en-US" baseline="0">
                <a:latin typeface="Arial"/>
                <a:cs typeface="Arial"/>
              </a:rPr>
              <a:t> H</a:t>
            </a:r>
            <a:r>
              <a:rPr lang="en-US">
                <a:latin typeface="Arial"/>
                <a:cs typeface="Arial"/>
              </a:rPr>
              <a:t>e kept a meticulous journal of his requests and God</a:t>
            </a:r>
            <a:r>
              <a:rPr lang="uk-UA">
                <a:latin typeface="Arial"/>
                <a:cs typeface="Arial"/>
              </a:rPr>
              <a:t>'</a:t>
            </a:r>
            <a:r>
              <a:rPr lang="en-US">
                <a:latin typeface="Arial"/>
                <a:cs typeface="Arial"/>
              </a:rPr>
              <a:t>s answers.  I know of no one else who seized the will of God more than Mueller.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Here is his first step in discerning God</a:t>
            </a:r>
            <a:r>
              <a:rPr lang="uk-UA">
                <a:latin typeface="Arial"/>
                <a:cs typeface="Arial"/>
              </a:rPr>
              <a:t>'</a:t>
            </a:r>
            <a:r>
              <a:rPr lang="en-US">
                <a:latin typeface="Arial"/>
                <a:cs typeface="Arial"/>
              </a:rPr>
              <a:t>s will that he followed in his lifetime of over 92 years (1805-1898):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a:t>
            </a:r>
            <a:r>
              <a:rPr lang="ru-RU">
                <a:latin typeface="Arial"/>
                <a:cs typeface="Arial"/>
              </a:rPr>
              <a:t>"</a:t>
            </a:r>
            <a:r>
              <a:rPr lang="en-US">
                <a:latin typeface="Arial"/>
                <a:cs typeface="Arial"/>
              </a:rPr>
              <a:t>I seek at the beginning to get my heart into such a state that it has no will of its own in regard to a given matter [repeat].</a:t>
            </a:r>
            <a:r>
              <a:rPr lang="ru-RU">
                <a:latin typeface="Arial"/>
                <a:cs typeface="Arial"/>
              </a:rPr>
              <a:t>"</a:t>
            </a:r>
            <a:r>
              <a:rPr lang="en-US">
                <a:latin typeface="Arial"/>
                <a:cs typeface="Arial"/>
              </a:rPr>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2352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People often ask,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How long do you plan to stay in Singapore?</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 as if this is my decision!  We haven</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t got marching orders from the Commander-in-Chief to go elsewhere yet!</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6177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sz="1200" kern="1200" dirty="0">
                <a:solidFill>
                  <a:schemeClr val="tx1"/>
                </a:solidFill>
                <a:effectLst/>
                <a:latin typeface="+mn-lt"/>
                <a:ea typeface="+mn-ea"/>
                <a:cs typeface="+mn-cs"/>
              </a:rPr>
              <a:t>خدمتُ بوظيفة أستاذ جامعي في كلِّيَّة سنغافورة للكتاب المقدَّس مدَّة 30 عامًا، وفي خدمة تعليم الكتاب المقدَّس، واللاهوت، والوعظ.</a:t>
            </a:r>
          </a:p>
          <a:p>
            <a:pPr eaLnBrk="1" hangingPunct="1"/>
            <a:r>
              <a:rPr lang="en-US" sz="1200" kern="1200" dirty="0">
                <a:solidFill>
                  <a:schemeClr val="tx1"/>
                </a:solidFill>
                <a:effectLst/>
                <a:latin typeface="+mn-lt"/>
                <a:ea typeface="+mn-ea"/>
                <a:cs typeface="+mn-cs"/>
              </a:rPr>
              <a:t>________</a:t>
            </a:r>
          </a:p>
          <a:p>
            <a:pPr eaLnBrk="1" hangingPunct="1"/>
            <a:r>
              <a:rPr lang="en-US" sz="1200" kern="1200" dirty="0">
                <a:solidFill>
                  <a:schemeClr val="tx1"/>
                </a:solidFill>
                <a:effectLst/>
                <a:latin typeface="+mn-lt"/>
                <a:ea typeface="+mn-ea"/>
                <a:cs typeface="+mn-cs"/>
              </a:rPr>
              <a:t>Common-61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586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US Congress</a:t>
            </a:r>
            <a:r>
              <a:rPr lang="en-US" baseline="0">
                <a:latin typeface="Arial"/>
                <a:cs typeface="Arial"/>
              </a:rPr>
              <a:t> adopted </a:t>
            </a:r>
            <a:r>
              <a:rPr lang="ru-RU" baseline="0">
                <a:latin typeface="Arial"/>
                <a:cs typeface="Arial"/>
              </a:rPr>
              <a:t>"</a:t>
            </a:r>
            <a:r>
              <a:rPr lang="en-US" baseline="0">
                <a:latin typeface="Arial"/>
                <a:cs typeface="Arial"/>
              </a:rPr>
              <a:t>In God We Trust</a:t>
            </a:r>
            <a:r>
              <a:rPr lang="ru-RU" baseline="0">
                <a:latin typeface="Arial"/>
                <a:cs typeface="Arial"/>
              </a:rPr>
              <a:t>"</a:t>
            </a:r>
            <a:r>
              <a:rPr lang="en-US" baseline="0">
                <a:latin typeface="Arial"/>
                <a:cs typeface="Arial"/>
              </a:rPr>
              <a:t> as the national motto on 30 July 1956. This was the high point of US history, a time of the greatest wealth, morality, security, and just about every measure you can think of. Sadly, the country soon abandoned such a commitment and by 1962 threw prayer out of the schools. It has been mostly downhill since because the USA claims to trust God but does not do so.</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Of course, but here is a caution in the next movement</a:t>
            </a:r>
            <a:r>
              <a:rPr lang="en-US" baseline="0">
                <a:latin typeface="Arial"/>
                <a:cs typeface="Arial"/>
              </a:rPr>
              <a:t> of the story</a:t>
            </a:r>
            <a:r>
              <a:rPr lang="is-IS" baseline="0">
                <a:latin typeface="Arial"/>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50548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Avoid getting your security in friends or family if they aren’t seeking God.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93997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[Ahab</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decision to attack was rubber-stamped by his pagan advisors even though he knew God prohibited it (5-28).]</a:t>
            </a:r>
          </a:p>
          <a:p>
            <a:r>
              <a:rPr lang="en-US" sz="1200" kern="1200">
                <a:solidFill>
                  <a:schemeClr val="tx1"/>
                </a:solidFill>
                <a:effectLst/>
                <a:latin typeface="Arial"/>
                <a:ea typeface="ＭＳ Ｐゴシック" charset="0"/>
                <a:cs typeface="Arial"/>
              </a:rPr>
              <a:t>Jehoshaphat requests a prophet to tell them whether the battle is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 (5).</a:t>
            </a:r>
          </a:p>
          <a:p>
            <a:r>
              <a:rPr lang="en-US" sz="1200" kern="1200">
                <a:solidFill>
                  <a:schemeClr val="tx1"/>
                </a:solidFill>
                <a:effectLst/>
                <a:latin typeface="Arial"/>
                <a:ea typeface="ＭＳ Ｐゴシック" charset="0"/>
                <a:cs typeface="Arial"/>
              </a:rPr>
              <a:t>But Ahab prefers to have his pagan prophets rubber-stamp his plan (6).</a:t>
            </a:r>
          </a:p>
          <a:p>
            <a:r>
              <a:rPr lang="en-US" sz="1200" kern="1200">
                <a:solidFill>
                  <a:schemeClr val="tx1"/>
                </a:solidFill>
                <a:effectLst/>
                <a:latin typeface="Arial"/>
                <a:ea typeface="ＭＳ Ｐゴシック" charset="0"/>
                <a:cs typeface="Arial"/>
              </a:rPr>
              <a:t>Now don</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t get fooled by the word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prophets</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 here.  These are not really men who knew the future, but only court advisors paid by the king (see 18:19).  Kings then typically requested counsel from their own and got encouragement in numbers.</a:t>
            </a:r>
          </a:p>
          <a:p>
            <a:r>
              <a:rPr lang="en-US" sz="1200" kern="1200">
                <a:solidFill>
                  <a:schemeClr val="tx1"/>
                </a:solidFill>
                <a:effectLst/>
                <a:latin typeface="Arial"/>
                <a:ea typeface="ＭＳ Ｐゴシック" charset="0"/>
                <a:cs typeface="Arial"/>
              </a:rPr>
              <a:t>Will they counsel against a king who</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already made up his mind?  Hardly!</a:t>
            </a:r>
          </a:p>
          <a:p>
            <a:r>
              <a:rPr lang="en-US" sz="1200" kern="1200">
                <a:solidFill>
                  <a:schemeClr val="tx1"/>
                </a:solidFill>
                <a:effectLst/>
                <a:latin typeface="Arial"/>
                <a:ea typeface="ＭＳ Ｐゴシック" charset="0"/>
                <a:cs typeface="Arial"/>
              </a:rPr>
              <a:t>Sometimes even unbelievers pretend to speak for the Lord (6, 11-12).  My non-Christian parents tried to convince me to become a businessman after I graduated from business school.  They said this is how I could serve God.</a:t>
            </a:r>
          </a:p>
          <a:p>
            <a:r>
              <a:rPr lang="en-US" sz="1200" kern="1200">
                <a:solidFill>
                  <a:schemeClr val="tx1"/>
                </a:solidFill>
                <a:effectLst/>
                <a:latin typeface="Arial"/>
                <a:ea typeface="ＭＳ Ｐゴシック" charset="0"/>
                <a:cs typeface="Arial"/>
              </a:rPr>
              <a:t>Still Jehoshaphat insists that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true prophet must be consulted (7).   </a:t>
            </a:r>
          </a:p>
          <a:p>
            <a:r>
              <a:rPr lang="en-US" sz="1200" kern="1200">
                <a:solidFill>
                  <a:schemeClr val="tx1"/>
                </a:solidFill>
                <a:effectLst/>
                <a:latin typeface="Arial"/>
                <a:ea typeface="ＭＳ Ｐゴシック" charset="0"/>
                <a:cs typeface="Arial"/>
              </a:rPr>
              <a:t>[Ahab reluctantly hears Micaiah</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message of judgment but rejects it (8-28).]</a:t>
            </a:r>
          </a:p>
          <a:p>
            <a:r>
              <a:rPr lang="en-US" sz="1200" kern="1200">
                <a:solidFill>
                  <a:schemeClr val="tx1"/>
                </a:solidFill>
                <a:effectLst/>
                <a:latin typeface="Arial"/>
                <a:ea typeface="ＭＳ Ｐゴシック" charset="0"/>
                <a:cs typeface="Arial"/>
              </a:rPr>
              <a:t>After Micaiah</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sarcastic prediction of success, he tells them plainly that Ahab will die in the battle (17).</a:t>
            </a:r>
          </a:p>
          <a:p>
            <a:r>
              <a:rPr lang="en-US" sz="1200" kern="1200">
                <a:solidFill>
                  <a:schemeClr val="tx1"/>
                </a:solidFill>
                <a:effectLst/>
                <a:latin typeface="Arial"/>
                <a:ea typeface="ＭＳ Ｐゴシック" charset="0"/>
                <a:cs typeface="Arial"/>
              </a:rPr>
              <a:t>In fact, a demonic plan was already in operation to accomplish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a:t>
            </a:r>
          </a:p>
          <a:p>
            <a:r>
              <a:rPr lang="en-US" sz="1200" kern="1200">
                <a:solidFill>
                  <a:schemeClr val="tx1"/>
                </a:solidFill>
                <a:effectLst/>
                <a:latin typeface="Arial"/>
                <a:ea typeface="ＭＳ Ｐゴシック" charset="0"/>
                <a:cs typeface="Arial"/>
              </a:rPr>
              <a:t>So Ahab foolishly sought to get his decision rubber-stamped by his pagan advisors even though he knew God prohibited it.</a:t>
            </a:r>
          </a:p>
          <a:p>
            <a:r>
              <a:rPr lang="en-US" sz="1200" kern="1200">
                <a:solidFill>
                  <a:schemeClr val="tx1"/>
                </a:solidFill>
                <a:effectLst/>
                <a:latin typeface="Arial"/>
                <a:ea typeface="ＭＳ Ｐゴシック" charset="0"/>
                <a:cs typeface="Arial"/>
              </a:rPr>
              <a:t>(This brings up an important question for you and me…)</a:t>
            </a:r>
            <a:r>
              <a:rPr lang="en-SG">
                <a:effectLst/>
                <a:latin typeface="Arial"/>
                <a:cs typeface="Arial"/>
              </a:rPr>
              <a:t> </a:t>
            </a:r>
            <a:endParaRPr lang="en-US" sz="1200" kern="1200">
              <a:solidFill>
                <a:schemeClr val="tx1"/>
              </a:solidFill>
              <a:effectLst/>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31107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3CA765EA-3E86-7E40-ABF6-A3C453D5AD1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1" name="Rectangle 2"/>
          <p:cNvSpPr>
            <a:spLocks noGrp="1" noRot="1" noChangeAspect="1" noChangeArrowheads="1"/>
          </p:cNvSpPr>
          <p:nvPr>
            <p:ph type="sldImg"/>
          </p:nvPr>
        </p:nvSpPr>
        <p:spPr>
          <a:solidFill>
            <a:srgbClr val="FFFFFF"/>
          </a:solidFill>
          <a:ln/>
        </p:spPr>
      </p:sp>
      <p:sp>
        <p:nvSpPr>
          <p:cNvPr id="319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latin typeface="Arial"/>
              <a:cs typeface="Arial"/>
            </a:endParaRPr>
          </a:p>
          <a:p>
            <a:pPr eaLnBrk="1" hangingPunct="1">
              <a:defRPr/>
            </a:pPr>
            <a:r>
              <a:rPr lang="en-US">
                <a:latin typeface="Arial"/>
                <a:cs typeface="Arial"/>
              </a:rPr>
              <a:t>Are you seeking godly advice in your pursuit of God</a:t>
            </a:r>
            <a:r>
              <a:rPr lang="uk-UA">
                <a:latin typeface="Arial"/>
                <a:cs typeface="Arial"/>
              </a:rPr>
              <a:t>'</a:t>
            </a:r>
            <a:r>
              <a:rPr lang="en-US">
                <a:latin typeface="Arial"/>
                <a:cs typeface="Arial"/>
              </a:rPr>
              <a:t>s will?  When we want advice, sometimes we ask only those whom we know will give us a favorable answer (6).</a:t>
            </a:r>
          </a:p>
          <a:p>
            <a:pPr eaLnBrk="1" hangingPunct="1">
              <a:defRPr/>
            </a:pPr>
            <a:r>
              <a:rPr lang="en-US">
                <a:latin typeface="Arial"/>
                <a:cs typeface="Arial"/>
              </a:rPr>
              <a:t>How much better to go to those who really know the situation!</a:t>
            </a:r>
          </a:p>
          <a:p>
            <a:pPr eaLnBrk="1" hangingPunct="1">
              <a:defRPr/>
            </a:pPr>
            <a:endParaRPr lang="en-US">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DE9B74F-78CA-274C-8A37-B4A08E357F5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latin typeface="Arial" charset="0"/>
            </a:endParaRPr>
          </a:p>
          <a:p>
            <a:pPr eaLnBrk="1" hangingPunct="1">
              <a:defRPr/>
            </a:pPr>
            <a:r>
              <a:rPr lang="en-US">
                <a:latin typeface="Arial" charset="0"/>
              </a:rPr>
              <a:t>Back in 1998 after my second trip to Mongolia with my wife Susan I was asked to lead the small, fledging Bible school there.  So we began to pray that God would really show us His will in the matter.  I even cautioned my departmental dean at SBC that I might be transferring to Mongolia.  But then, with hesitation, I asked my mission director.  Why with hesitation?  Because John knew me better than I knew myself, in certain ways.  I was afraid he might say it wasn</a:t>
            </a:r>
            <a:r>
              <a:rPr lang="uk-UA">
                <a:latin typeface="Arial" charset="0"/>
              </a:rPr>
              <a:t>'</a:t>
            </a:r>
            <a:r>
              <a:rPr lang="en-US">
                <a:latin typeface="Arial" charset="0"/>
              </a:rPr>
              <a:t>t that great of an idea.  He said frankly, </a:t>
            </a:r>
            <a:r>
              <a:rPr lang="ru-RU">
                <a:latin typeface="Arial" charset="0"/>
              </a:rPr>
              <a:t>"</a:t>
            </a:r>
            <a:r>
              <a:rPr lang="en-US">
                <a:latin typeface="Arial" charset="0"/>
              </a:rPr>
              <a:t>I don</a:t>
            </a:r>
            <a:r>
              <a:rPr lang="uk-UA">
                <a:latin typeface="Arial" charset="0"/>
              </a:rPr>
              <a:t>'</a:t>
            </a:r>
            <a:r>
              <a:rPr lang="en-US">
                <a:latin typeface="Arial" charset="0"/>
              </a:rPr>
              <a:t>t think that</a:t>
            </a:r>
            <a:r>
              <a:rPr lang="uk-UA">
                <a:latin typeface="Arial" charset="0"/>
              </a:rPr>
              <a:t>'</a:t>
            </a:r>
            <a:r>
              <a:rPr lang="en-US">
                <a:latin typeface="Arial" charset="0"/>
              </a:rPr>
              <a:t>s a good fit for you and Susan.</a:t>
            </a:r>
            <a:r>
              <a:rPr lang="ru-RU">
                <a:latin typeface="Arial" charset="0"/>
              </a:rPr>
              <a:t>"</a:t>
            </a:r>
            <a:r>
              <a:rPr lang="en-US">
                <a:latin typeface="Arial" charset="0"/>
              </a:rPr>
              <a:t>  As it turned out, I didn</a:t>
            </a:r>
            <a:r>
              <a:rPr lang="uk-UA">
                <a:latin typeface="Arial" charset="0"/>
              </a:rPr>
              <a:t>'</a:t>
            </a:r>
            <a:r>
              <a:rPr lang="en-US">
                <a:latin typeface="Arial" charset="0"/>
              </a:rPr>
              <a:t>t go after all, but I learned to get advice from those not </a:t>
            </a:r>
            <a:r>
              <a:rPr lang="ru-RU">
                <a:latin typeface="Arial" charset="0"/>
              </a:rPr>
              <a:t>"</a:t>
            </a:r>
            <a:r>
              <a:rPr lang="en-US">
                <a:latin typeface="Arial" charset="0"/>
              </a:rPr>
              <a:t>one my side.</a:t>
            </a:r>
            <a:r>
              <a:rPr lang="ru-RU">
                <a:latin typeface="Arial" charset="0"/>
              </a:rPr>
              <a:t>"</a:t>
            </a:r>
            <a:endParaRPr lang="en-US">
              <a:latin typeface="Arial" charset="0"/>
            </a:endParaRPr>
          </a:p>
          <a:p>
            <a:pPr eaLnBrk="1" hangingPunct="1">
              <a:defRPr/>
            </a:pPr>
            <a:r>
              <a:rPr lang="en-US">
                <a:latin typeface="Arial" charset="0"/>
              </a:rPr>
              <a:t>(I was glad I sought godly advice.  But what</a:t>
            </a:r>
            <a:r>
              <a:rPr lang="uk-UA">
                <a:latin typeface="Arial" charset="0"/>
              </a:rPr>
              <a:t>'</a:t>
            </a:r>
            <a:r>
              <a:rPr lang="en-US">
                <a:latin typeface="Arial" charset="0"/>
              </a:rPr>
              <a:t>s the result from stubbornly pursuing our will rather than God</a:t>
            </a:r>
            <a:r>
              <a:rPr lang="uk-UA">
                <a:latin typeface="Arial" charset="0"/>
              </a:rPr>
              <a:t>'</a:t>
            </a:r>
            <a:r>
              <a:rPr lang="en-US">
                <a:latin typeface="Arial" charset="0"/>
              </a:rPr>
              <a:t>s?)</a:t>
            </a:r>
          </a:p>
          <a:p>
            <a:pPr eaLnBrk="1" hangingPunct="1">
              <a:defRPr/>
            </a:pPr>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We should fear the consequences when we </a:t>
            </a:r>
            <a:r>
              <a:rPr lang="en-US" sz="1200" i="1" kern="1200">
                <a:solidFill>
                  <a:schemeClr val="tx1"/>
                </a:solidFill>
                <a:effectLst/>
                <a:latin typeface="Arial"/>
                <a:ea typeface="ＭＳ Ｐゴシック" charset="0"/>
                <a:cs typeface="Arial"/>
              </a:rPr>
              <a:t>know </a:t>
            </a:r>
            <a:r>
              <a:rPr lang="en-US" sz="1200" kern="1200">
                <a:solidFill>
                  <a:schemeClr val="tx1"/>
                </a:solidFill>
                <a:effectLst/>
                <a:latin typeface="Arial"/>
                <a:ea typeface="ＭＳ Ｐゴシック" charset="0"/>
                <a:cs typeface="Arial"/>
              </a:rPr>
              <a:t>what God wants but refuse it.</a:t>
            </a:r>
          </a:p>
          <a:p>
            <a:r>
              <a:rPr lang="en-US">
                <a:latin typeface="Arial"/>
                <a:cs typeface="Arial"/>
              </a:rPr>
              <a:t>Sometimes God closes one door and opens another one that seems risky.</a:t>
            </a:r>
          </a:p>
          <a:p>
            <a:r>
              <a:rPr lang="en-US">
                <a:latin typeface="Arial"/>
                <a:cs typeface="Arial"/>
              </a:rPr>
              <a:t>To refuse that uncertain opportunity is to guarantee decline.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16038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a:ea typeface="ＭＳ Ｐゴシック" charset="0"/>
              <a:cs typeface="Aria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[Ahab</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stubborn disregard for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 led to his death at Ramoth Gilead (29-40).]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Ahab</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disguising himself in battle looked like it would save him from death (29-33).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[But a random arrow killed Ahab to fulfill Micaiah</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prediction of his death (34-38).]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The soldier shot his arrow without even aiming, yet he had no idea that God had a GPS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Positioning System) device on it right towards Ahab!  Ahab should have known that no disguise could thwart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Ironic, isn</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t it?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Jehoshaphat went into battle in his royal robes and the Lord protected him; but Ahab in his disguise was slain.</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31107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5CB78156-8A5E-C743-8873-57E2C7E1C79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1" name="Rectangle 2"/>
          <p:cNvSpPr>
            <a:spLocks noGrp="1" noRot="1" noChangeAspect="1" noChangeArrowheads="1"/>
          </p:cNvSpPr>
          <p:nvPr>
            <p:ph type="sldImg"/>
          </p:nvPr>
        </p:nvSpPr>
        <p:spPr>
          <a:solidFill>
            <a:srgbClr val="FFFFFF"/>
          </a:solidFill>
          <a:ln/>
        </p:spPr>
      </p:sp>
      <p:sp>
        <p:nvSpPr>
          <p:cNvPr id="319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latin typeface="Arial"/>
              <a:cs typeface="Arial"/>
            </a:endParaRPr>
          </a:p>
          <a:p>
            <a:pPr eaLnBrk="1" hangingPunct="1">
              <a:defRPr/>
            </a:pPr>
            <a:r>
              <a:rPr lang="en-US">
                <a:latin typeface="Arial"/>
                <a:cs typeface="Arial"/>
              </a:rPr>
              <a:t>Maybe it won</a:t>
            </a:r>
            <a:r>
              <a:rPr lang="uk-UA">
                <a:latin typeface="Arial"/>
                <a:cs typeface="Arial"/>
              </a:rPr>
              <a:t>'</a:t>
            </a:r>
            <a:r>
              <a:rPr lang="en-US">
                <a:latin typeface="Arial"/>
                <a:cs typeface="Arial"/>
              </a:rPr>
              <a:t>t be death—but something worse!  But what could be worse?</a:t>
            </a:r>
          </a:p>
          <a:p>
            <a:pPr eaLnBrk="1" hangingPunct="1">
              <a:defRPr/>
            </a:pPr>
            <a:r>
              <a:rPr lang="en-US">
                <a:latin typeface="Arial"/>
                <a:cs typeface="Arial"/>
              </a:rPr>
              <a:t>How about leanness in your soul?</a:t>
            </a:r>
          </a:p>
          <a:p>
            <a:pPr eaLnBrk="1" hangingPunct="1">
              <a:defRPr/>
            </a:pPr>
            <a:r>
              <a:rPr lang="en-US">
                <a:latin typeface="Arial"/>
                <a:cs typeface="Arial"/>
              </a:rPr>
              <a:t>Or wouldn</a:t>
            </a:r>
            <a:r>
              <a:rPr lang="uk-UA">
                <a:latin typeface="Arial"/>
                <a:cs typeface="Arial"/>
              </a:rPr>
              <a:t>'</a:t>
            </a:r>
            <a:r>
              <a:rPr lang="en-US">
                <a:latin typeface="Arial"/>
                <a:cs typeface="Arial"/>
              </a:rPr>
              <a:t>t living for yourself rather than for Christ be worse than death?  </a:t>
            </a:r>
          </a:p>
          <a:p>
            <a:pPr eaLnBrk="1" hangingPunct="1">
              <a:defRPr/>
            </a:pPr>
            <a:r>
              <a:rPr lang="en-US">
                <a:latin typeface="Arial"/>
                <a:cs typeface="Arial"/>
              </a:rPr>
              <a:t> </a:t>
            </a:r>
          </a:p>
          <a:p>
            <a:pPr eaLnBrk="1" hangingPunct="1">
              <a:defRPr/>
            </a:pPr>
            <a:r>
              <a:rPr lang="en-US">
                <a:latin typeface="Arial"/>
                <a:cs typeface="Arial"/>
              </a:rPr>
              <a:t>(On the other hand…)</a:t>
            </a:r>
          </a:p>
          <a:p>
            <a:pPr eaLnBrk="1" hangingPunct="1">
              <a:defRPr/>
            </a:pPr>
            <a:endParaRPr lang="en-US">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CAE102E-0232-204A-8EC1-651387C7DE8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1" name="Rectangle 2"/>
          <p:cNvSpPr>
            <a:spLocks noGrp="1" noRot="1" noChangeAspect="1" noChangeArrowheads="1"/>
          </p:cNvSpPr>
          <p:nvPr>
            <p:ph type="sldImg"/>
          </p:nvPr>
        </p:nvSpPr>
        <p:spPr>
          <a:solidFill>
            <a:srgbClr val="FFFFFF"/>
          </a:solidFill>
          <a:ln/>
        </p:spPr>
      </p:sp>
      <p:sp>
        <p:nvSpPr>
          <p:cNvPr id="319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latin typeface="Arial"/>
              <a:cs typeface="Arial"/>
            </a:endParaRPr>
          </a:p>
          <a:p>
            <a:pPr eaLnBrk="1" hangingPunct="1">
              <a:defRPr/>
            </a:pPr>
            <a:r>
              <a:rPr lang="en-US">
                <a:latin typeface="Arial"/>
                <a:cs typeface="Arial"/>
              </a:rPr>
              <a:t>It</a:t>
            </a:r>
            <a:r>
              <a:rPr lang="uk-UA">
                <a:latin typeface="Arial"/>
                <a:cs typeface="Arial"/>
              </a:rPr>
              <a:t>'</a:t>
            </a:r>
            <a:r>
              <a:rPr lang="en-US">
                <a:latin typeface="Arial"/>
                <a:cs typeface="Arial"/>
              </a:rPr>
              <a:t>s great from then on, right?  What did Micaiah get for his faithful ministry?  Bread and water in prison!</a:t>
            </a:r>
          </a:p>
          <a:p>
            <a:pPr eaLnBrk="1" hangingPunct="1">
              <a:defRPr/>
            </a:pPr>
            <a:r>
              <a:rPr lang="en-US">
                <a:latin typeface="Arial"/>
                <a:cs typeface="Arial"/>
              </a:rPr>
              <a:t>But he lived!  And his conscience was clear, knowing that he was truly God</a:t>
            </a:r>
            <a:r>
              <a:rPr lang="uk-UA">
                <a:latin typeface="Arial"/>
                <a:cs typeface="Arial"/>
              </a:rPr>
              <a:t>'</a:t>
            </a:r>
            <a:r>
              <a:rPr lang="en-US">
                <a:latin typeface="Arial"/>
                <a:cs typeface="Arial"/>
              </a:rPr>
              <a:t>s servant!</a:t>
            </a:r>
          </a:p>
          <a:p>
            <a:pPr eaLnBrk="1" hangingPunct="1">
              <a:defRPr/>
            </a:pPr>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sz="1200" kern="1200" dirty="0">
                <a:solidFill>
                  <a:schemeClr val="tx1"/>
                </a:solidFill>
                <a:effectLst/>
                <a:latin typeface="+mn-lt"/>
                <a:ea typeface="+mn-ea"/>
                <a:cs typeface="+mn-cs"/>
              </a:rPr>
              <a:t>قمنا بتربية ثلاثة أولاد في سنغافورة حتَّى وقت انتقالهم إلى الولايات المتَّحدة الأميركيَّة للدراسة الجامعيَّة. </a:t>
            </a:r>
          </a:p>
          <a:p>
            <a:pPr eaLnBrk="1" hangingPunct="1"/>
            <a:r>
              <a:rPr lang="en-US" sz="1200" kern="1200" dirty="0">
                <a:solidFill>
                  <a:schemeClr val="tx1"/>
                </a:solidFill>
                <a:effectLst/>
                <a:latin typeface="+mn-lt"/>
                <a:ea typeface="+mn-ea"/>
                <a:cs typeface="+mn-cs"/>
              </a:rPr>
              <a:t>________</a:t>
            </a:r>
          </a:p>
          <a:p>
            <a:pPr eaLnBrk="1" hangingPunct="1"/>
            <a:r>
              <a:rPr lang="en-US" sz="1200" kern="1200" dirty="0">
                <a:solidFill>
                  <a:schemeClr val="tx1"/>
                </a:solidFill>
                <a:effectLst/>
                <a:latin typeface="+mn-lt"/>
                <a:ea typeface="+mn-ea"/>
                <a:cs typeface="+mn-cs"/>
              </a:rPr>
              <a:t>Common-62</a:t>
            </a:r>
            <a:endParaRPr lang="en-US" dirty="0">
              <a:latin typeface="Arial"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3766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So what did we learn from 1 Kings 22</a:t>
            </a:r>
            <a:r>
              <a:rPr lang="en-SG" sz="1200" kern="1200">
                <a:solidFill>
                  <a:schemeClr val="tx1"/>
                </a:solidFill>
                <a:effectLst/>
                <a:latin typeface="Arial"/>
                <a:ea typeface="ＭＳ Ｐゴシック" charset="0"/>
                <a:cs typeface="Arial"/>
              </a:rPr>
              <a:t>?</a:t>
            </a:r>
          </a:p>
          <a:p>
            <a:r>
              <a:rPr lang="en-US" sz="1200" kern="1200">
                <a:solidFill>
                  <a:schemeClr val="tx1"/>
                </a:solidFill>
                <a:effectLst/>
                <a:latin typeface="Arial"/>
                <a:ea typeface="ＭＳ Ｐゴシック" charset="0"/>
                <a:cs typeface="Arial"/>
              </a:rPr>
              <a:t>How can you do </a:t>
            </a:r>
            <a:r>
              <a:rPr lang="en-US" sz="1200" i="1" kern="1200">
                <a:solidFill>
                  <a:schemeClr val="tx1"/>
                </a:solidFill>
                <a:effectLst/>
                <a:latin typeface="Arial"/>
                <a:ea typeface="ＭＳ Ｐゴシック" charset="0"/>
                <a:cs typeface="Arial"/>
              </a:rPr>
              <a:t>God</a:t>
            </a:r>
            <a:r>
              <a:rPr lang="uk-UA" sz="1200" i="1" kern="1200">
                <a:solidFill>
                  <a:schemeClr val="tx1"/>
                </a:solidFill>
                <a:effectLst/>
                <a:latin typeface="Arial"/>
                <a:ea typeface="ＭＳ Ｐゴシック" charset="0"/>
                <a:cs typeface="Arial"/>
              </a:rPr>
              <a:t>'</a:t>
            </a:r>
            <a:r>
              <a:rPr lang="en-US" sz="1200" i="1" kern="1200">
                <a:solidFill>
                  <a:schemeClr val="tx1"/>
                </a:solidFill>
                <a:effectLst/>
                <a:latin typeface="Arial"/>
                <a:ea typeface="ＭＳ Ｐゴシック" charset="0"/>
                <a:cs typeface="Arial"/>
              </a:rPr>
              <a:t>s</a:t>
            </a:r>
            <a:r>
              <a:rPr lang="en-US" sz="1200" kern="1200">
                <a:solidFill>
                  <a:schemeClr val="tx1"/>
                </a:solidFill>
                <a:effectLst/>
                <a:latin typeface="Arial"/>
                <a:ea typeface="ＭＳ Ｐゴシック" charset="0"/>
                <a:cs typeface="Arial"/>
              </a:rPr>
              <a:t> will rather than your own?  How can you make sure that your own will isn</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t getting in the way?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16331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I’ve actually shared</a:t>
            </a:r>
            <a:r>
              <a:rPr lang="en-US" baseline="0"/>
              <a:t> two ways to do God’s will. This first way relates to SINCERITY.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50548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This second way to do God’s will relates to SOURCES.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9400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Here</a:t>
            </a:r>
            <a:r>
              <a:rPr lang="en-US" baseline="0">
                <a:latin typeface="Arial"/>
                <a:cs typeface="Arial"/>
              </a:rPr>
              <a:t> we see WHY we should do God’s will instead of our own!</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17964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You may face 400 to 1 odds like Micaiah—but you still must obey God</a:t>
            </a:r>
            <a:r>
              <a:rPr lang="en-SG">
                <a:effectLst/>
                <a:latin typeface="Arial"/>
                <a:cs typeface="Arial"/>
              </a:rPr>
              <a:t> </a:t>
            </a:r>
            <a:r>
              <a:rPr lang="en-US">
                <a:latin typeface="Arial"/>
                <a:cs typeface="Arial"/>
              </a:rPr>
              <a:t>.</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Frankly, there</a:t>
            </a:r>
            <a:r>
              <a:rPr lang="uk-UA">
                <a:latin typeface="Arial"/>
                <a:cs typeface="Arial"/>
              </a:rPr>
              <a:t>'</a:t>
            </a:r>
            <a:r>
              <a:rPr lang="en-US">
                <a:latin typeface="Arial"/>
                <a:cs typeface="Arial"/>
              </a:rPr>
              <a:t>s only one vote that counts—the Lord</a:t>
            </a:r>
            <a:r>
              <a:rPr lang="uk-UA">
                <a:latin typeface="Arial"/>
                <a:cs typeface="Arial"/>
              </a:rPr>
              <a:t>'</a:t>
            </a:r>
            <a:r>
              <a:rPr lang="en-US">
                <a:latin typeface="Arial"/>
                <a:cs typeface="Arial"/>
              </a:rPr>
              <a:t>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23656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HS Holy Spirit (Pneumatology) in Arabic</a:t>
            </a:r>
          </a:p>
          <a:p>
            <a:r>
              <a:rPr lang="en-US" dirty="0"/>
              <a:t>_____________</a:t>
            </a:r>
          </a:p>
          <a:p>
            <a:r>
              <a:rPr lang="en-US" dirty="0"/>
              <a:t>Common-</a:t>
            </a:r>
            <a:r>
              <a:rPr lang="en-US" dirty="0">
                <a:latin typeface="Arial" charset="0"/>
                <a:ea typeface="ＭＳ Ｐゴシック" charset="0"/>
              </a:rPr>
              <a:t>23</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61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أصبح أولادنا الثلاثة جميعهم بالغين الآن.</a:t>
            </a:r>
          </a:p>
          <a:p>
            <a:pPr algn="r" rtl="1"/>
            <a:endParaRPr lang="ar-JO" dirty="0"/>
          </a:p>
          <a:p>
            <a:r>
              <a:rPr lang="en-US" dirty="0"/>
              <a:t>The sons are all grown up now.</a:t>
            </a:r>
          </a:p>
          <a:p>
            <a:r>
              <a:rPr lang="en-US" dirty="0"/>
              <a:t>___________</a:t>
            </a:r>
          </a:p>
          <a:p>
            <a:r>
              <a:rPr lang="en-US" dirty="0"/>
              <a:t>Common-63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2024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جميع أولادنا متزوِّجون الآن.</a:t>
            </a:r>
          </a:p>
          <a:p>
            <a:r>
              <a:rPr lang="en-US" dirty="0"/>
              <a:t>___________</a:t>
            </a:r>
          </a:p>
          <a:p>
            <a:r>
              <a:rPr lang="en-US" dirty="0"/>
              <a:t>Common-64</a:t>
            </a:r>
          </a:p>
          <a:p>
            <a:pPr lvl="3" eaLnBrk="1" hangingPunct="1">
              <a:spcBef>
                <a:spcPts val="1200"/>
              </a:spcBef>
              <a:spcAft>
                <a:spcPts val="300"/>
              </a:spcAft>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altLang="ja-JP" dirty="0">
                <a:latin typeface="Times New Roman" charset="0"/>
                <a:ea typeface="ＭＳ Ｐゴシック" charset="0"/>
                <a:cs typeface="ＭＳ Ｐゴシック" charset="0"/>
              </a:rPr>
              <a:t>خدمتُ في الفترة ما بين </a:t>
            </a:r>
            <a:r>
              <a:rPr lang="ar-JO" altLang="ja-JP" sz="1200" kern="1200" dirty="0">
                <a:solidFill>
                  <a:srgbClr val="000000"/>
                </a:solidFill>
                <a:latin typeface="Times New Roman" charset="0"/>
                <a:ea typeface="ＭＳ Ｐゴシック" charset="0"/>
                <a:cs typeface="ＭＳ Ｐゴシック" charset="0"/>
              </a:rPr>
              <a:t>1991-2021م كأستاذٍ جامعيٍّ في كلِّيَّة اللاهوت صمن فريقٍ يتألَّف من 30 عضوًا من أعضاء الهيئة التدريسيَّة في أكبر كلِّيَّة للتدريس في سنغافورة وهي: </a:t>
            </a:r>
            <a:r>
              <a:rPr lang="ar-JO" sz="1200" kern="1200" dirty="0">
                <a:solidFill>
                  <a:srgbClr val="000000"/>
                </a:solidFill>
                <a:latin typeface="Times New Roman" charset="0"/>
                <a:ea typeface="ＭＳ Ｐゴシック" charset="0"/>
                <a:cs typeface="Traditional Arabic" panose="02020603050405020304" pitchFamily="18" charset="-78"/>
              </a:rPr>
              <a:t>كلِّيَّة سنغافورة للكتاب المقدَّس.</a:t>
            </a:r>
            <a:endParaRPr lang="ar-JO" altLang="ja-JP" sz="1200" kern="1200" dirty="0">
              <a:solidFill>
                <a:srgbClr val="000000"/>
              </a:solidFill>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جاء أولئك القادة الأُمناء من 25 دولةً تقريبًا، وقد جاءوا إلينا في سنغافورة للحصول على شهاداتٍ على مسنوى الماجستير والدكتوراه. وقد قمنا بتدريبهم لكي يساعدوا بدورهم في بناء حياة آخَرين في بلادهم الأصليَّة.</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8908E40-40FF-4749-8365-FBE8E725BF43}"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1633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latin typeface="Arial"/>
              <a:cs typeface="Arial"/>
            </a:endParaRPr>
          </a:p>
          <a:p>
            <a:r>
              <a:rPr lang="en-US" dirty="0">
                <a:latin typeface="Arial"/>
                <a:cs typeface="Arial"/>
              </a:rPr>
              <a:t>What is God</a:t>
            </a:r>
            <a:r>
              <a:rPr lang="uk-UA" dirty="0">
                <a:latin typeface="Arial"/>
                <a:cs typeface="Arial"/>
              </a:rPr>
              <a:t>'</a:t>
            </a:r>
            <a:r>
              <a:rPr lang="en-US" dirty="0">
                <a:latin typeface="Arial"/>
                <a:cs typeface="Arial"/>
              </a:rPr>
              <a:t>s will for you? </a:t>
            </a:r>
            <a:r>
              <a:rPr lang="en-US" sz="1200" kern="1200">
                <a:solidFill>
                  <a:schemeClr val="tx1"/>
                </a:solidFill>
                <a:effectLst/>
                <a:latin typeface="Arial"/>
                <a:ea typeface="ＭＳ Ｐゴシック" charset="0"/>
                <a:cs typeface="Arial"/>
              </a:rPr>
              <a:t>Do you wonder what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door</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 before you is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a:t>
            </a:r>
            <a:endParaRPr lang="en-SG" sz="1200" kern="1200">
              <a:solidFill>
                <a:schemeClr val="tx1"/>
              </a:solidFill>
              <a:effectLst/>
              <a:latin typeface="Arial"/>
              <a:ea typeface="ＭＳ Ｐゴシック" charset="0"/>
              <a:cs typeface="Arial"/>
            </a:endParaRPr>
          </a:p>
          <a:p>
            <a:r>
              <a:rPr lang="en-US">
                <a:effectLst/>
                <a:latin typeface="Arial"/>
                <a:cs typeface="Arial"/>
              </a:rPr>
              <a:t>•</a:t>
            </a:r>
            <a:r>
              <a:rPr lang="en-US" baseline="0">
                <a:effectLst/>
                <a:latin typeface="Arial"/>
                <a:cs typeface="Arial"/>
              </a:rPr>
              <a:t> </a:t>
            </a:r>
            <a:r>
              <a:rPr lang="en-US">
                <a:effectLst/>
                <a:latin typeface="Arial"/>
                <a:cs typeface="Arial"/>
              </a:rPr>
              <a:t>Your job has lost its challenge.</a:t>
            </a:r>
            <a:r>
              <a:rPr lang="en-SG">
                <a:effectLst/>
                <a:latin typeface="Arial"/>
                <a:cs typeface="Arial"/>
              </a:rPr>
              <a:t> </a:t>
            </a:r>
            <a:endParaRPr lang="en-SG" sz="1200" kern="1200">
              <a:solidFill>
                <a:schemeClr val="tx1"/>
              </a:solidFill>
              <a:effectLst/>
              <a:latin typeface="Arial"/>
              <a:ea typeface="ＭＳ Ｐゴシック" charset="0"/>
              <a:cs typeface="Arial"/>
            </a:endParaRPr>
          </a:p>
          <a:p>
            <a:r>
              <a:rPr lang="en-US" sz="1200" kern="1200">
                <a:solidFill>
                  <a:schemeClr val="tx1"/>
                </a:solidFill>
                <a:effectLst/>
                <a:latin typeface="Arial"/>
                <a:ea typeface="ＭＳ Ｐゴシック" charset="0"/>
                <a:cs typeface="Arial"/>
              </a:rPr>
              <a:t>• </a:t>
            </a:r>
            <a:r>
              <a:rPr lang="en-US">
                <a:effectLst/>
                <a:latin typeface="Arial"/>
                <a:cs typeface="Arial"/>
              </a:rPr>
              <a:t>Your ministry may be coming to an end.</a:t>
            </a:r>
            <a:r>
              <a:rPr lang="en-SG">
                <a:effectLst/>
                <a:latin typeface="Arial"/>
                <a:cs typeface="Arial"/>
              </a:rPr>
              <a:t> </a:t>
            </a:r>
            <a:endParaRPr lang="en-SG" sz="1200" kern="1200">
              <a:solidFill>
                <a:schemeClr val="tx1"/>
              </a:solidFill>
              <a:effectLst/>
              <a:latin typeface="Arial"/>
              <a:ea typeface="ＭＳ Ｐゴシック" charset="0"/>
              <a:cs typeface="Arial"/>
            </a:endParaRPr>
          </a:p>
          <a:p>
            <a:r>
              <a:rPr lang="en-US" sz="1200" kern="1200">
                <a:solidFill>
                  <a:schemeClr val="tx1"/>
                </a:solidFill>
                <a:effectLst/>
                <a:latin typeface="Arial"/>
                <a:ea typeface="ＭＳ Ｐゴシック" charset="0"/>
                <a:cs typeface="Arial"/>
              </a:rPr>
              <a:t>• </a:t>
            </a:r>
            <a:r>
              <a:rPr lang="en-US">
                <a:effectLst/>
                <a:latin typeface="Arial"/>
                <a:cs typeface="Arial"/>
              </a:rPr>
              <a:t>Your desire for a life partner still hasn</a:t>
            </a:r>
            <a:r>
              <a:rPr lang="uk-UA">
                <a:effectLst/>
                <a:latin typeface="Arial"/>
                <a:cs typeface="Arial"/>
              </a:rPr>
              <a:t>'</a:t>
            </a:r>
            <a:r>
              <a:rPr lang="en-US">
                <a:effectLst/>
                <a:latin typeface="Arial"/>
                <a:cs typeface="Arial"/>
              </a:rPr>
              <a:t>t been fulfilled.</a:t>
            </a:r>
          </a:p>
          <a:p>
            <a:r>
              <a:rPr lang="en-SG">
                <a:effectLst/>
                <a:latin typeface="Arial"/>
                <a:cs typeface="Arial"/>
              </a:rPr>
              <a:t>• </a:t>
            </a:r>
            <a:r>
              <a:rPr lang="en-US" sz="1200" kern="1200">
                <a:solidFill>
                  <a:schemeClr val="tx1"/>
                </a:solidFill>
                <a:effectLst/>
                <a:latin typeface="Arial"/>
                <a:ea typeface="ＭＳ Ｐゴシック" charset="0"/>
                <a:cs typeface="Arial"/>
              </a:rPr>
              <a:t>Some other area of your life causes you to seek what God may have in store.</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F5F682E9-9737-3044-A600-0169F8930D8F}" type="slidenum">
              <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FC2F594-4AB9-814B-9FEB-41124524CC22}" type="slidenum">
              <a:rPr lang="en-US" altLang="en-US"/>
              <a:pPr>
                <a:defRPr/>
              </a:pPr>
              <a:t>‹#›</a:t>
            </a:fld>
            <a:endParaRPr lang="en-US" altLang="en-US"/>
          </a:p>
        </p:txBody>
      </p:sp>
    </p:spTree>
    <p:extLst>
      <p:ext uri="{BB962C8B-B14F-4D97-AF65-F5344CB8AC3E}">
        <p14:creationId xmlns:p14="http://schemas.microsoft.com/office/powerpoint/2010/main" val="65229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D253A6B-9B94-A043-8B9B-472E1BC791F7}" type="slidenum">
              <a:rPr lang="en-US" altLang="en-US"/>
              <a:pPr>
                <a:defRPr/>
              </a:pPr>
              <a:t>‹#›</a:t>
            </a:fld>
            <a:endParaRPr lang="en-US" altLang="en-US"/>
          </a:p>
        </p:txBody>
      </p:sp>
    </p:spTree>
    <p:extLst>
      <p:ext uri="{BB962C8B-B14F-4D97-AF65-F5344CB8AC3E}">
        <p14:creationId xmlns:p14="http://schemas.microsoft.com/office/powerpoint/2010/main" val="31206802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5CCB276A-9CD1-5A4F-861A-B1BE4EC33511}" type="slidenum">
              <a:rPr lang="en-US" altLang="en-US"/>
              <a:pPr>
                <a:defRPr/>
              </a:pPr>
              <a:t>‹#›</a:t>
            </a:fld>
            <a:endParaRPr lang="en-US" altLang="en-US"/>
          </a:p>
        </p:txBody>
      </p:sp>
    </p:spTree>
    <p:extLst>
      <p:ext uri="{BB962C8B-B14F-4D97-AF65-F5344CB8AC3E}">
        <p14:creationId xmlns:p14="http://schemas.microsoft.com/office/powerpoint/2010/main" val="9415572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0C2DB-C6D1-9C40-8552-0D2C9B7788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2095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D9A15-FB5F-DA45-BE4C-1FFA07DA14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49712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4FB825-4FE9-D44B-A560-9D6B174F6A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13714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A7ED3-0F76-0B4E-8925-BFC1A175BA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07640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93C486-F664-AB46-8BDD-9E5FA0C2D1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46277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46FA34-DAA4-984D-B375-945784CDB5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627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E6A398-8032-0F47-B1D7-CC9688A3D3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27002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13B95-D561-7F43-A272-DFDFEDA63B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16172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4F0F36-4B9E-F549-A2AF-EC241DF88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980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9D2EC34-DA56-FC45-86AB-53C635E39309}" type="slidenum">
              <a:rPr lang="en-US" altLang="en-US"/>
              <a:pPr>
                <a:defRPr/>
              </a:pPr>
              <a:t>‹#›</a:t>
            </a:fld>
            <a:endParaRPr lang="en-US" altLang="en-US"/>
          </a:p>
        </p:txBody>
      </p:sp>
    </p:spTree>
    <p:extLst>
      <p:ext uri="{BB962C8B-B14F-4D97-AF65-F5344CB8AC3E}">
        <p14:creationId xmlns:p14="http://schemas.microsoft.com/office/powerpoint/2010/main" val="21390878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E7FA95-B24F-6842-8279-3DB76FA846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16680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5B966-A7BB-F146-B801-2FBADACEED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8104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309628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73401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055092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49549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84951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69031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96848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98358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05000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95412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967273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635723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228423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D020692-62BA-6549-9E10-F69DA5F98C46}" type="slidenum">
              <a:rPr lang="en-GB"/>
              <a:pPr>
                <a:defRPr/>
              </a:pPr>
              <a:t>‹#›</a:t>
            </a:fld>
            <a:endParaRPr lang="en-GB"/>
          </a:p>
        </p:txBody>
      </p:sp>
    </p:spTree>
    <p:extLst>
      <p:ext uri="{BB962C8B-B14F-4D97-AF65-F5344CB8AC3E}">
        <p14:creationId xmlns:p14="http://schemas.microsoft.com/office/powerpoint/2010/main" val="2287251499"/>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0FE1F08-37D3-5C48-B149-FEF1457B88AC}" type="slidenum">
              <a:rPr lang="en-GB"/>
              <a:pPr>
                <a:defRPr/>
              </a:pPr>
              <a:t>‹#›</a:t>
            </a:fld>
            <a:endParaRPr lang="en-GB"/>
          </a:p>
        </p:txBody>
      </p:sp>
    </p:spTree>
    <p:extLst>
      <p:ext uri="{BB962C8B-B14F-4D97-AF65-F5344CB8AC3E}">
        <p14:creationId xmlns:p14="http://schemas.microsoft.com/office/powerpoint/2010/main" val="1291589037"/>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59D608-8A5C-4141-BF0F-C4F9AC787871}" type="slidenum">
              <a:rPr lang="en-GB"/>
              <a:pPr>
                <a:defRPr/>
              </a:pPr>
              <a:t>‹#›</a:t>
            </a:fld>
            <a:endParaRPr lang="en-GB"/>
          </a:p>
        </p:txBody>
      </p:sp>
    </p:spTree>
    <p:extLst>
      <p:ext uri="{BB962C8B-B14F-4D97-AF65-F5344CB8AC3E}">
        <p14:creationId xmlns:p14="http://schemas.microsoft.com/office/powerpoint/2010/main" val="3621534548"/>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FC0ACA6-3C09-B341-B928-1187D3F7B2CD}" type="slidenum">
              <a:rPr lang="en-GB"/>
              <a:pPr>
                <a:defRPr/>
              </a:pPr>
              <a:t>‹#›</a:t>
            </a:fld>
            <a:endParaRPr lang="en-GB"/>
          </a:p>
        </p:txBody>
      </p:sp>
    </p:spTree>
    <p:extLst>
      <p:ext uri="{BB962C8B-B14F-4D97-AF65-F5344CB8AC3E}">
        <p14:creationId xmlns:p14="http://schemas.microsoft.com/office/powerpoint/2010/main" val="672275849"/>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C9F9DA7-670A-E349-B0E9-787E5B19CADA}" type="slidenum">
              <a:rPr lang="en-GB"/>
              <a:pPr>
                <a:defRPr/>
              </a:pPr>
              <a:t>‹#›</a:t>
            </a:fld>
            <a:endParaRPr lang="en-GB"/>
          </a:p>
        </p:txBody>
      </p:sp>
    </p:spTree>
    <p:extLst>
      <p:ext uri="{BB962C8B-B14F-4D97-AF65-F5344CB8AC3E}">
        <p14:creationId xmlns:p14="http://schemas.microsoft.com/office/powerpoint/2010/main" val="153712260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7D2BC343-FDC6-7744-9EC3-0169712FBD88}" type="slidenum">
              <a:rPr lang="en-GB"/>
              <a:pPr>
                <a:defRPr/>
              </a:pPr>
              <a:t>‹#›</a:t>
            </a:fld>
            <a:endParaRPr lang="en-GB"/>
          </a:p>
        </p:txBody>
      </p:sp>
    </p:spTree>
    <p:extLst>
      <p:ext uri="{BB962C8B-B14F-4D97-AF65-F5344CB8AC3E}">
        <p14:creationId xmlns:p14="http://schemas.microsoft.com/office/powerpoint/2010/main" val="3602143522"/>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610BB2E-BE50-454D-874A-3673E56FAA60}" type="slidenum">
              <a:rPr lang="en-GB"/>
              <a:pPr>
                <a:defRPr/>
              </a:pPr>
              <a:t>‹#›</a:t>
            </a:fld>
            <a:endParaRPr lang="en-GB"/>
          </a:p>
        </p:txBody>
      </p:sp>
    </p:spTree>
    <p:extLst>
      <p:ext uri="{BB962C8B-B14F-4D97-AF65-F5344CB8AC3E}">
        <p14:creationId xmlns:p14="http://schemas.microsoft.com/office/powerpoint/2010/main" val="3312960855"/>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7A2F7A3-52DF-6B46-A0E0-900D5ACF7FCC}" type="slidenum">
              <a:rPr lang="en-GB"/>
              <a:pPr>
                <a:defRPr/>
              </a:pPr>
              <a:t>‹#›</a:t>
            </a:fld>
            <a:endParaRPr lang="en-GB"/>
          </a:p>
        </p:txBody>
      </p:sp>
    </p:spTree>
    <p:extLst>
      <p:ext uri="{BB962C8B-B14F-4D97-AF65-F5344CB8AC3E}">
        <p14:creationId xmlns:p14="http://schemas.microsoft.com/office/powerpoint/2010/main" val="4282862703"/>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D7ABB72-6535-F84E-8284-301CF933803E}" type="slidenum">
              <a:rPr lang="en-GB"/>
              <a:pPr>
                <a:defRPr/>
              </a:pPr>
              <a:t>‹#›</a:t>
            </a:fld>
            <a:endParaRPr lang="en-GB"/>
          </a:p>
        </p:txBody>
      </p:sp>
    </p:spTree>
    <p:extLst>
      <p:ext uri="{BB962C8B-B14F-4D97-AF65-F5344CB8AC3E}">
        <p14:creationId xmlns:p14="http://schemas.microsoft.com/office/powerpoint/2010/main" val="3847995121"/>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EB0D6CD-C700-864C-A68F-E0980D6DEF4A}" type="slidenum">
              <a:rPr lang="en-GB"/>
              <a:pPr>
                <a:defRPr/>
              </a:pPr>
              <a:t>‹#›</a:t>
            </a:fld>
            <a:endParaRPr lang="en-GB"/>
          </a:p>
        </p:txBody>
      </p:sp>
    </p:spTree>
    <p:extLst>
      <p:ext uri="{BB962C8B-B14F-4D97-AF65-F5344CB8AC3E}">
        <p14:creationId xmlns:p14="http://schemas.microsoft.com/office/powerpoint/2010/main" val="4041332286"/>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499A95F4-BCDC-1F4C-8B9D-56D3AD03D338}" type="slidenum">
              <a:rPr lang="en-GB"/>
              <a:pPr>
                <a:defRPr/>
              </a:pPr>
              <a:t>‹#›</a:t>
            </a:fld>
            <a:endParaRPr lang="en-GB"/>
          </a:p>
        </p:txBody>
      </p:sp>
    </p:spTree>
    <p:extLst>
      <p:ext uri="{BB962C8B-B14F-4D97-AF65-F5344CB8AC3E}">
        <p14:creationId xmlns:p14="http://schemas.microsoft.com/office/powerpoint/2010/main" val="746790920"/>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2594374-5A1F-5148-86DE-253195AF1D91}" type="slidenum">
              <a:rPr lang="en-US"/>
              <a:pPr>
                <a:defRPr/>
              </a:pPr>
              <a:t>‹#›</a:t>
            </a:fld>
            <a:endParaRPr lang="en-US"/>
          </a:p>
        </p:txBody>
      </p:sp>
    </p:spTree>
    <p:extLst>
      <p:ext uri="{BB962C8B-B14F-4D97-AF65-F5344CB8AC3E}">
        <p14:creationId xmlns:p14="http://schemas.microsoft.com/office/powerpoint/2010/main" val="12043485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1C1DD91D-3C93-6D40-9B2B-874CFD68CF14}" type="slidenum">
              <a:rPr lang="en-US"/>
              <a:pPr>
                <a:defRPr/>
              </a:pPr>
              <a:t>‹#›</a:t>
            </a:fld>
            <a:endParaRPr lang="en-US"/>
          </a:p>
        </p:txBody>
      </p:sp>
    </p:spTree>
    <p:extLst>
      <p:ext uri="{BB962C8B-B14F-4D97-AF65-F5344CB8AC3E}">
        <p14:creationId xmlns:p14="http://schemas.microsoft.com/office/powerpoint/2010/main" val="16507852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5FF426EE-43AD-AA46-B3BB-F8ADED71F8A0}" type="slidenum">
              <a:rPr lang="en-US"/>
              <a:pPr>
                <a:defRPr/>
              </a:pPr>
              <a:t>‹#›</a:t>
            </a:fld>
            <a:endParaRPr lang="en-US"/>
          </a:p>
        </p:txBody>
      </p:sp>
    </p:spTree>
    <p:extLst>
      <p:ext uri="{BB962C8B-B14F-4D97-AF65-F5344CB8AC3E}">
        <p14:creationId xmlns:p14="http://schemas.microsoft.com/office/powerpoint/2010/main" val="32018712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5216531-0E0C-7B4E-9B72-565BB1C89F67}" type="slidenum">
              <a:rPr lang="en-US"/>
              <a:pPr>
                <a:defRPr/>
              </a:pPr>
              <a:t>‹#›</a:t>
            </a:fld>
            <a:endParaRPr lang="en-US"/>
          </a:p>
        </p:txBody>
      </p:sp>
    </p:spTree>
    <p:extLst>
      <p:ext uri="{BB962C8B-B14F-4D97-AF65-F5344CB8AC3E}">
        <p14:creationId xmlns:p14="http://schemas.microsoft.com/office/powerpoint/2010/main" val="1769620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5E62332-DAD1-5A43-B22F-EDD905BA3EBA}" type="slidenum">
              <a:rPr lang="en-US"/>
              <a:pPr>
                <a:defRPr/>
              </a:pPr>
              <a:t>‹#›</a:t>
            </a:fld>
            <a:endParaRPr lang="en-US"/>
          </a:p>
        </p:txBody>
      </p:sp>
    </p:spTree>
    <p:extLst>
      <p:ext uri="{BB962C8B-B14F-4D97-AF65-F5344CB8AC3E}">
        <p14:creationId xmlns:p14="http://schemas.microsoft.com/office/powerpoint/2010/main" val="160757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9236E7C5-247D-CF44-8882-E0A11CE88482}" type="slidenum">
              <a:rPr lang="en-US"/>
              <a:pPr>
                <a:defRPr/>
              </a:pPr>
              <a:t>‹#›</a:t>
            </a:fld>
            <a:endParaRPr lang="en-US"/>
          </a:p>
        </p:txBody>
      </p:sp>
    </p:spTree>
    <p:extLst>
      <p:ext uri="{BB962C8B-B14F-4D97-AF65-F5344CB8AC3E}">
        <p14:creationId xmlns:p14="http://schemas.microsoft.com/office/powerpoint/2010/main" val="40346711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781435A-1882-8F4F-813F-80CC6278D2CC}" type="slidenum">
              <a:rPr lang="en-US"/>
              <a:pPr>
                <a:defRPr/>
              </a:pPr>
              <a:t>‹#›</a:t>
            </a:fld>
            <a:endParaRPr lang="en-US"/>
          </a:p>
        </p:txBody>
      </p:sp>
    </p:spTree>
    <p:extLst>
      <p:ext uri="{BB962C8B-B14F-4D97-AF65-F5344CB8AC3E}">
        <p14:creationId xmlns:p14="http://schemas.microsoft.com/office/powerpoint/2010/main" val="22046231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6698B60-FD00-1045-8E7A-4444153E0F93}" type="slidenum">
              <a:rPr lang="en-US"/>
              <a:pPr>
                <a:defRPr/>
              </a:pPr>
              <a:t>‹#›</a:t>
            </a:fld>
            <a:endParaRPr lang="en-US"/>
          </a:p>
        </p:txBody>
      </p:sp>
    </p:spTree>
    <p:extLst>
      <p:ext uri="{BB962C8B-B14F-4D97-AF65-F5344CB8AC3E}">
        <p14:creationId xmlns:p14="http://schemas.microsoft.com/office/powerpoint/2010/main" val="9091876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B2A1C2A-F5E3-C749-A22C-F61CFB87937D}" type="slidenum">
              <a:rPr lang="en-US"/>
              <a:pPr>
                <a:defRPr/>
              </a:pPr>
              <a:t>‹#›</a:t>
            </a:fld>
            <a:endParaRPr lang="en-US"/>
          </a:p>
        </p:txBody>
      </p:sp>
    </p:spTree>
    <p:extLst>
      <p:ext uri="{BB962C8B-B14F-4D97-AF65-F5344CB8AC3E}">
        <p14:creationId xmlns:p14="http://schemas.microsoft.com/office/powerpoint/2010/main" val="38285752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B2B34FA-4FC7-0E45-9D5F-D9D4D2680197}" type="slidenum">
              <a:rPr lang="en-US"/>
              <a:pPr>
                <a:defRPr/>
              </a:pPr>
              <a:t>‹#›</a:t>
            </a:fld>
            <a:endParaRPr lang="en-US"/>
          </a:p>
        </p:txBody>
      </p:sp>
    </p:spTree>
    <p:extLst>
      <p:ext uri="{BB962C8B-B14F-4D97-AF65-F5344CB8AC3E}">
        <p14:creationId xmlns:p14="http://schemas.microsoft.com/office/powerpoint/2010/main" val="28426746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E4ABF86-E2A0-C445-B393-A2EC1B7EB5C1}" type="slidenum">
              <a:rPr lang="en-US"/>
              <a:pPr>
                <a:defRPr/>
              </a:pPr>
              <a:t>‹#›</a:t>
            </a:fld>
            <a:endParaRPr lang="en-US"/>
          </a:p>
        </p:txBody>
      </p:sp>
    </p:spTree>
    <p:extLst>
      <p:ext uri="{BB962C8B-B14F-4D97-AF65-F5344CB8AC3E}">
        <p14:creationId xmlns:p14="http://schemas.microsoft.com/office/powerpoint/2010/main" val="876525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9780B4-CFB0-EC4F-AE68-C18FD9F3BE70}" type="slidenum">
              <a:rPr lang="en-US" altLang="en-US"/>
              <a:pPr>
                <a:defRPr/>
              </a:pPr>
              <a:t>‹#›</a:t>
            </a:fld>
            <a:endParaRPr lang="en-US" altLang="en-US"/>
          </a:p>
        </p:txBody>
      </p:sp>
    </p:spTree>
    <p:extLst>
      <p:ext uri="{BB962C8B-B14F-4D97-AF65-F5344CB8AC3E}">
        <p14:creationId xmlns:p14="http://schemas.microsoft.com/office/powerpoint/2010/main" val="3967870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800850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30113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4165769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723651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49964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949824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160377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79883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8D112E4-69C5-0A46-AFC0-1330C093FF5A}" type="slidenum">
              <a:rPr lang="en-US" altLang="en-US"/>
              <a:pPr>
                <a:defRPr/>
              </a:pPr>
              <a:t>‹#›</a:t>
            </a:fld>
            <a:endParaRPr lang="en-US" altLang="en-US"/>
          </a:p>
        </p:txBody>
      </p:sp>
    </p:spTree>
    <p:extLst>
      <p:ext uri="{BB962C8B-B14F-4D97-AF65-F5344CB8AC3E}">
        <p14:creationId xmlns:p14="http://schemas.microsoft.com/office/powerpoint/2010/main" val="3110956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4285269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3483316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923272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3706258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081165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223155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1941067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3902621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475800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482275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CF0EDE8-A087-B749-83AA-A8D3DC3E9912}" type="slidenum">
              <a:rPr lang="en-US" altLang="en-US"/>
              <a:pPr>
                <a:defRPr/>
              </a:pPr>
              <a:t>‹#›</a:t>
            </a:fld>
            <a:endParaRPr lang="en-US" altLang="en-US"/>
          </a:p>
        </p:txBody>
      </p:sp>
    </p:spTree>
    <p:extLst>
      <p:ext uri="{BB962C8B-B14F-4D97-AF65-F5344CB8AC3E}">
        <p14:creationId xmlns:p14="http://schemas.microsoft.com/office/powerpoint/2010/main" val="301967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8470412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0460035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701423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438335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00333079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2974007012"/>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4135363826"/>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1697851527"/>
      </p:ext>
    </p:extLst>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246309294"/>
      </p:ext>
    </p:extLst>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023910412"/>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D6F2814-7156-5942-8CF4-50D6B99C6107}" type="slidenum">
              <a:rPr lang="en-US" altLang="en-US"/>
              <a:pPr>
                <a:defRPr/>
              </a:pPr>
              <a:t>‹#›</a:t>
            </a:fld>
            <a:endParaRPr lang="en-US" altLang="en-US"/>
          </a:p>
        </p:txBody>
      </p:sp>
    </p:spTree>
    <p:extLst>
      <p:ext uri="{BB962C8B-B14F-4D97-AF65-F5344CB8AC3E}">
        <p14:creationId xmlns:p14="http://schemas.microsoft.com/office/powerpoint/2010/main" val="722316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4286305326"/>
      </p:ext>
    </p:extLst>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894595862"/>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860243853"/>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59764523"/>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1201098766"/>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1085682451"/>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2415917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2218283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139983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236471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56A494-68C3-444A-9C17-671A6257F894}" type="slidenum">
              <a:rPr lang="en-US" altLang="en-US"/>
              <a:pPr>
                <a:defRPr/>
              </a:pPr>
              <a:t>‹#›</a:t>
            </a:fld>
            <a:endParaRPr lang="en-US" altLang="en-US"/>
          </a:p>
        </p:txBody>
      </p:sp>
    </p:spTree>
    <p:extLst>
      <p:ext uri="{BB962C8B-B14F-4D97-AF65-F5344CB8AC3E}">
        <p14:creationId xmlns:p14="http://schemas.microsoft.com/office/powerpoint/2010/main" val="2688150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134607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250271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88717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559240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7971195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695784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974770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1565289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539863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418468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2D578A1-E22E-4443-A188-E77F88E86C62}" type="slidenum">
              <a:rPr lang="en-US" altLang="en-US"/>
              <a:pPr>
                <a:defRPr/>
              </a:pPr>
              <a:t>‹#›</a:t>
            </a:fld>
            <a:endParaRPr lang="en-US" altLang="en-US"/>
          </a:p>
        </p:txBody>
      </p:sp>
    </p:spTree>
    <p:extLst>
      <p:ext uri="{BB962C8B-B14F-4D97-AF65-F5344CB8AC3E}">
        <p14:creationId xmlns:p14="http://schemas.microsoft.com/office/powerpoint/2010/main" val="15069140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876489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1117888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1483521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485984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9327835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37981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2551702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2479162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1235009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108543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8E8C82-FA5B-0547-B1C5-3214DB7E0332}" type="slidenum">
              <a:rPr lang="en-US" altLang="en-US"/>
              <a:pPr>
                <a:defRPr/>
              </a:pPr>
              <a:t>‹#›</a:t>
            </a:fld>
            <a:endParaRPr lang="en-US" altLang="en-US"/>
          </a:p>
        </p:txBody>
      </p:sp>
    </p:spTree>
    <p:extLst>
      <p:ext uri="{BB962C8B-B14F-4D97-AF65-F5344CB8AC3E}">
        <p14:creationId xmlns:p14="http://schemas.microsoft.com/office/powerpoint/2010/main" val="808641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22058946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2815271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36853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2938701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21517931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23703333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4209024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32947751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36838262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9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6DE081F-0A6B-BE4A-8A6F-43FD5F2A8871}" type="slidenum">
              <a:rPr lang="en-US" altLang="en-US"/>
              <a:pPr>
                <a:defRPr/>
              </a:pPr>
              <a:t>‹#›</a:t>
            </a:fld>
            <a:endParaRPr lang="en-US" altLang="en-US"/>
          </a:p>
        </p:txBody>
      </p:sp>
    </p:spTree>
    <p:extLst>
      <p:ext uri="{BB962C8B-B14F-4D97-AF65-F5344CB8AC3E}">
        <p14:creationId xmlns:p14="http://schemas.microsoft.com/office/powerpoint/2010/main" val="1229909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8743C4E-1B59-0A4B-B254-F779931D06BA}" type="slidenum">
              <a:rPr lang="en-US" altLang="en-US"/>
              <a:pPr>
                <a:defRPr/>
              </a:pPr>
              <a:t>‹#›</a:t>
            </a:fld>
            <a:endParaRPr lang="en-US" altLang="en-US"/>
          </a:p>
        </p:txBody>
      </p:sp>
    </p:spTree>
    <p:extLst>
      <p:ext uri="{BB962C8B-B14F-4D97-AF65-F5344CB8AC3E}">
        <p14:creationId xmlns:p14="http://schemas.microsoft.com/office/powerpoint/2010/main" val="28183197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B31F51A-2826-7B41-A6FD-6996FB648602}" type="slidenum">
              <a:rPr lang="en-US" altLang="en-US"/>
              <a:pPr>
                <a:defRPr/>
              </a:pPr>
              <a:t>‹#›</a:t>
            </a:fld>
            <a:endParaRPr lang="en-US" altLang="en-US"/>
          </a:p>
        </p:txBody>
      </p:sp>
    </p:spTree>
    <p:extLst>
      <p:ext uri="{BB962C8B-B14F-4D97-AF65-F5344CB8AC3E}">
        <p14:creationId xmlns:p14="http://schemas.microsoft.com/office/powerpoint/2010/main" val="3971136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F56669D7-F124-4048-9F96-920A75D68FD6}" type="slidenum">
              <a:rPr lang="en-US" altLang="en-US"/>
              <a:pPr>
                <a:defRPr/>
              </a:pPr>
              <a:t>‹#›</a:t>
            </a:fld>
            <a:endParaRPr lang="en-US" altLang="en-US"/>
          </a:p>
        </p:txBody>
      </p:sp>
    </p:spTree>
    <p:extLst>
      <p:ext uri="{BB962C8B-B14F-4D97-AF65-F5344CB8AC3E}">
        <p14:creationId xmlns:p14="http://schemas.microsoft.com/office/powerpoint/2010/main" val="2570439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50CC8A09-7BA7-AE49-86ED-62A165C94C17}" type="slidenum">
              <a:rPr lang="en-US" altLang="en-US"/>
              <a:pPr>
                <a:defRPr/>
              </a:pPr>
              <a:t>‹#›</a:t>
            </a:fld>
            <a:endParaRPr lang="en-US" altLang="en-US"/>
          </a:p>
        </p:txBody>
      </p:sp>
    </p:spTree>
    <p:extLst>
      <p:ext uri="{BB962C8B-B14F-4D97-AF65-F5344CB8AC3E}">
        <p14:creationId xmlns:p14="http://schemas.microsoft.com/office/powerpoint/2010/main" val="1820071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spcBef>
                <a:spcPct val="50000"/>
              </a:spcBef>
              <a:defRPr/>
            </a:lvl1pPr>
          </a:lstStyle>
          <a:p>
            <a:pPr>
              <a:defRPr/>
            </a:pPr>
            <a:fld id="{B46056DA-6D18-C946-8BF1-8F174D0034C8}" type="slidenum">
              <a:rPr lang="en-US" altLang="en-US"/>
              <a:pPr>
                <a:defRPr/>
              </a:pPr>
              <a:t>‹#›</a:t>
            </a:fld>
            <a:endParaRPr lang="en-US" altLang="en-US"/>
          </a:p>
        </p:txBody>
      </p:sp>
    </p:spTree>
    <p:extLst>
      <p:ext uri="{BB962C8B-B14F-4D97-AF65-F5344CB8AC3E}">
        <p14:creationId xmlns:p14="http://schemas.microsoft.com/office/powerpoint/2010/main" val="364182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spcBef>
                <a:spcPct val="50000"/>
              </a:spcBef>
              <a:defRPr/>
            </a:lvl1pPr>
          </a:lstStyle>
          <a:p>
            <a:pPr>
              <a:defRPr/>
            </a:pPr>
            <a:fld id="{FE8AAA91-87B2-3543-95E5-626B3C9B4882}" type="slidenum">
              <a:rPr lang="en-US" altLang="en-US"/>
              <a:pPr>
                <a:defRPr/>
              </a:pPr>
              <a:t>‹#›</a:t>
            </a:fld>
            <a:endParaRPr lang="en-US" altLang="en-US"/>
          </a:p>
        </p:txBody>
      </p:sp>
    </p:spTree>
    <p:extLst>
      <p:ext uri="{BB962C8B-B14F-4D97-AF65-F5344CB8AC3E}">
        <p14:creationId xmlns:p14="http://schemas.microsoft.com/office/powerpoint/2010/main" val="17050588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spcBef>
                <a:spcPct val="50000"/>
              </a:spcBef>
              <a:defRPr/>
            </a:lvl1pPr>
          </a:lstStyle>
          <a:p>
            <a:pPr>
              <a:defRPr/>
            </a:pPr>
            <a:fld id="{96BCF163-4F0C-D641-A1FB-9D40C79602AC}" type="slidenum">
              <a:rPr lang="en-US" altLang="en-US"/>
              <a:pPr>
                <a:defRPr/>
              </a:pPr>
              <a:t>‹#›</a:t>
            </a:fld>
            <a:endParaRPr lang="en-US" altLang="en-US"/>
          </a:p>
        </p:txBody>
      </p:sp>
    </p:spTree>
    <p:extLst>
      <p:ext uri="{BB962C8B-B14F-4D97-AF65-F5344CB8AC3E}">
        <p14:creationId xmlns:p14="http://schemas.microsoft.com/office/powerpoint/2010/main" val="2538121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C6F6E2D3-0914-0948-9BE9-A04FB1A6CB28}" type="slidenum">
              <a:rPr lang="en-US" altLang="en-US"/>
              <a:pPr>
                <a:defRPr/>
              </a:pPr>
              <a:t>‹#›</a:t>
            </a:fld>
            <a:endParaRPr lang="en-US" altLang="en-US"/>
          </a:p>
        </p:txBody>
      </p:sp>
    </p:spTree>
    <p:extLst>
      <p:ext uri="{BB962C8B-B14F-4D97-AF65-F5344CB8AC3E}">
        <p14:creationId xmlns:p14="http://schemas.microsoft.com/office/powerpoint/2010/main" val="3463734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38438ACC-65EF-9A4D-BA45-8F940E7EC1E0}" type="slidenum">
              <a:rPr lang="en-US" altLang="en-US"/>
              <a:pPr>
                <a:defRPr/>
              </a:pPr>
              <a:t>‹#›</a:t>
            </a:fld>
            <a:endParaRPr lang="en-US" altLang="en-US"/>
          </a:p>
        </p:txBody>
      </p:sp>
    </p:spTree>
    <p:extLst>
      <p:ext uri="{BB962C8B-B14F-4D97-AF65-F5344CB8AC3E}">
        <p14:creationId xmlns:p14="http://schemas.microsoft.com/office/powerpoint/2010/main" val="2709255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442CAF4-F7D2-8C42-AB23-EA152B7D8E27}" type="slidenum">
              <a:rPr lang="en-US" altLang="en-US"/>
              <a:pPr>
                <a:defRPr/>
              </a:pPr>
              <a:t>‹#›</a:t>
            </a:fld>
            <a:endParaRPr lang="en-US" altLang="en-US"/>
          </a:p>
        </p:txBody>
      </p:sp>
    </p:spTree>
    <p:extLst>
      <p:ext uri="{BB962C8B-B14F-4D97-AF65-F5344CB8AC3E}">
        <p14:creationId xmlns:p14="http://schemas.microsoft.com/office/powerpoint/2010/main" val="379662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A667AE21-7486-8D46-AB10-88972848C4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spcBef>
                <a:spcPct val="0"/>
              </a:spcBef>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spcBef>
                <a:spcPct val="0"/>
              </a:spcBef>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spcBef>
                <a:spcPct val="0"/>
              </a:spcBef>
              <a:defRPr/>
            </a:pPr>
            <a:fld id="{AAD39680-1F54-E141-9E32-973F00A29FA2}" type="slidenum">
              <a:rPr lang="en-US" altLang="en-US">
                <a:solidFill>
                  <a:srgbClr val="000000"/>
                </a:solidFill>
              </a:rPr>
              <a:pPr>
                <a:spcBef>
                  <a:spcPct val="0"/>
                </a:spcBef>
                <a:defRPr/>
              </a:pPr>
              <a:t>‹#›</a:t>
            </a:fld>
            <a:endParaRPr lang="en-US" altLang="en-US">
              <a:solidFill>
                <a:srgbClr val="000000"/>
              </a:solidFill>
            </a:endParaRPr>
          </a:p>
        </p:txBody>
      </p:sp>
    </p:spTree>
    <p:extLst>
      <p:ext uri="{BB962C8B-B14F-4D97-AF65-F5344CB8AC3E}">
        <p14:creationId xmlns:p14="http://schemas.microsoft.com/office/powerpoint/2010/main" val="1153879886"/>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192363820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spcBef>
                <a:spcPct val="0"/>
              </a:spcBef>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spcBef>
                <a:spcPct val="0"/>
              </a:spcBef>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spcBef>
                <a:spcPct val="0"/>
              </a:spcBef>
              <a:defRPr/>
            </a:pPr>
            <a:fld id="{3D438327-5452-CC47-8246-7A6748A34C58}" type="slidenum">
              <a:rPr lang="en-GB"/>
              <a:pPr>
                <a:spcBef>
                  <a:spcPct val="0"/>
                </a:spcBef>
                <a:defRPr/>
              </a:pPr>
              <a:t>‹#›</a:t>
            </a:fld>
            <a:endParaRPr lang="en-GB"/>
          </a:p>
        </p:txBody>
      </p:sp>
    </p:spTree>
    <p:extLst>
      <p:ext uri="{BB962C8B-B14F-4D97-AF65-F5344CB8AC3E}">
        <p14:creationId xmlns:p14="http://schemas.microsoft.com/office/powerpoint/2010/main" val="2530783143"/>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54762A65-A6BB-5348-9D18-719ECCE3A546}" type="slidenum">
              <a:rPr lang="en-US"/>
              <a:pPr>
                <a:spcBef>
                  <a:spcPct val="0"/>
                </a:spcBef>
                <a:defRPr/>
              </a:pPr>
              <a:t>‹#›</a:t>
            </a:fld>
            <a:endParaRPr lang="en-US"/>
          </a:p>
        </p:txBody>
      </p:sp>
    </p:spTree>
    <p:extLst>
      <p:ext uri="{BB962C8B-B14F-4D97-AF65-F5344CB8AC3E}">
        <p14:creationId xmlns:p14="http://schemas.microsoft.com/office/powerpoint/2010/main" val="3439637284"/>
      </p:ext>
    </p:extLst>
  </p:cSld>
  <p:clrMap bg1="lt1" tx1="dk1" bg2="lt2" tx2="dk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003667238"/>
      </p:ext>
    </p:extLst>
  </p:cSld>
  <p:clrMap bg1="dk2" tx1="lt1" bg2="dk1" tx2="lt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 id="21474847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292240859"/>
      </p:ext>
    </p:extLst>
  </p:cSld>
  <p:clrMap bg1="dk2" tx1="lt1" bg2="dk1"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2767928567"/>
      </p:ext>
    </p:extLst>
  </p:cSld>
  <p:clrMap bg1="dk2" tx1="lt1" bg2="dk1" tx2="lt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842224916"/>
      </p:ext>
    </p:extLst>
  </p:cSld>
  <p:clrMap bg1="dk2" tx1="lt1" bg2="dk1" tx2="lt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4218460677"/>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460387248"/>
      </p:ext>
    </p:extLst>
  </p:cSld>
  <p:clrMap bg1="dk2" tx1="lt1" bg2="dk1" tx2="lt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mn-cs"/>
              </a:defRPr>
            </a:lvl1pPr>
          </a:lstStyle>
          <a:p>
            <a:pPr>
              <a:defRPr/>
            </a:pPr>
            <a:fld id="{EA4936F8-04A2-7C47-99FF-019115F12D45}" type="slidenum">
              <a:rPr lang="en-US" altLang="en-US"/>
              <a:pPr>
                <a:defRPr/>
              </a:pPr>
              <a:t>‹#›</a:t>
            </a:fld>
            <a:endParaRPr lang="en-US" altLang="en-US"/>
          </a:p>
        </p:txBody>
      </p:sp>
    </p:spTree>
    <p:extLst>
      <p:ext uri="{BB962C8B-B14F-4D97-AF65-F5344CB8AC3E}">
        <p14:creationId xmlns:p14="http://schemas.microsoft.com/office/powerpoint/2010/main" val="3722732274"/>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0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0" y="0"/>
            <a:ext cx="9144000" cy="1219200"/>
          </a:xfrm>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defRPr/>
            </a:pPr>
            <a:r>
              <a:rPr lang="ar-JO" altLang="en-US" sz="6600" b="1" dirty="0">
                <a:solidFill>
                  <a:schemeClr val="bg1"/>
                </a:solidFill>
                <a:effectLst>
                  <a:glow rad="279400">
                    <a:schemeClr val="tx1">
                      <a:alpha val="85000"/>
                    </a:schemeClr>
                  </a:glow>
                </a:effectLst>
              </a:rPr>
              <a:t>مشيئة من ؟</a:t>
            </a:r>
            <a:endParaRPr lang="en-US" altLang="en-US" sz="6600" b="1" dirty="0">
              <a:solidFill>
                <a:schemeClr val="bg1"/>
              </a:solidFill>
              <a:effectLst>
                <a:glow rad="279400">
                  <a:schemeClr val="tx1">
                    <a:alpha val="85000"/>
                  </a:schemeClr>
                </a:glow>
              </a:effectLst>
            </a:endParaRPr>
          </a:p>
        </p:txBody>
      </p:sp>
      <p:sp>
        <p:nvSpPr>
          <p:cNvPr id="80899" name="Rectangle 3"/>
          <p:cNvSpPr>
            <a:spLocks noGrp="1" noChangeArrowheads="1"/>
          </p:cNvSpPr>
          <p:nvPr>
            <p:ph type="subTitle" idx="1"/>
          </p:nvPr>
        </p:nvSpPr>
        <p:spPr>
          <a:xfrm>
            <a:off x="0" y="1244600"/>
            <a:ext cx="9144000" cy="812800"/>
          </a:xfrm>
          <a:effectLst>
            <a:outerShdw blurRad="63500" dist="53882" dir="2700000" algn="ctr" rotWithShape="0">
              <a:schemeClr val="tx1">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342900" indent="-342900" eaLnBrk="1" hangingPunct="1">
              <a:defRPr/>
            </a:pPr>
            <a:r>
              <a:rPr lang="ar-JO" altLang="en-US" sz="4400" b="1" dirty="0">
                <a:solidFill>
                  <a:schemeClr val="bg1"/>
                </a:solidFill>
                <a:effectLst>
                  <a:glow rad="279400">
                    <a:schemeClr val="tx1">
                      <a:alpha val="85000"/>
                    </a:schemeClr>
                  </a:glow>
                </a:effectLst>
              </a:rPr>
              <a:t>1 ملوك 22</a:t>
            </a:r>
            <a:endParaRPr lang="en-US" altLang="en-US" sz="4400" b="1" dirty="0">
              <a:solidFill>
                <a:schemeClr val="bg1"/>
              </a:solidFill>
              <a:effectLst>
                <a:glow rad="279400">
                  <a:schemeClr val="tx1">
                    <a:alpha val="85000"/>
                  </a:schemeClr>
                </a:glow>
              </a:effectLst>
            </a:endParaRPr>
          </a:p>
        </p:txBody>
      </p:sp>
      <p:pic>
        <p:nvPicPr>
          <p:cNvPr id="7680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6375" y="2132856"/>
            <a:ext cx="6194425" cy="412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extLst>
      <p:ext uri="{BB962C8B-B14F-4D97-AF65-F5344CB8AC3E}">
        <p14:creationId xmlns:p14="http://schemas.microsoft.com/office/powerpoint/2010/main" val="1916775670"/>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Rectangle 2"/>
          <p:cNvSpPr>
            <a:spLocks noGrp="1" noChangeArrowheads="1"/>
          </p:cNvSpPr>
          <p:nvPr>
            <p:ph type="title"/>
          </p:nvPr>
        </p:nvSpPr>
        <p:spPr>
          <a:xfrm>
            <a:off x="-13358" y="-20633"/>
            <a:ext cx="9157358" cy="1793449"/>
          </a:xfrm>
        </p:spPr>
        <p:txBody>
          <a:bodyPr/>
          <a:lstStyle/>
          <a:p>
            <a:pPr eaLnBrk="1" hangingPunct="1">
              <a:defRPr/>
            </a:pPr>
            <a:r>
              <a:rPr lang="ar-JO" altLang="en-US" sz="5400" b="1" dirty="0">
                <a:solidFill>
                  <a:schemeClr val="bg1"/>
                </a:solidFill>
                <a:effectLst>
                  <a:glow rad="266700">
                    <a:schemeClr val="tx1">
                      <a:alpha val="93000"/>
                    </a:schemeClr>
                  </a:glow>
                </a:effectLst>
              </a:rPr>
              <a:t>كيف تصنع مشيئة </a:t>
            </a:r>
            <a:r>
              <a:rPr lang="ar-JO" altLang="en-US" sz="5400" b="1" dirty="0">
                <a:solidFill>
                  <a:srgbClr val="FFFF00"/>
                </a:solidFill>
                <a:effectLst>
                  <a:glow rad="266700">
                    <a:schemeClr val="tx1">
                      <a:alpha val="93000"/>
                    </a:schemeClr>
                  </a:glow>
                </a:effectLst>
              </a:rPr>
              <a:t>الله</a:t>
            </a:r>
            <a:r>
              <a:rPr lang="ar-JO" altLang="en-US" sz="5400" b="1" dirty="0">
                <a:solidFill>
                  <a:schemeClr val="bg1"/>
                </a:solidFill>
                <a:effectLst>
                  <a:glow rad="266700">
                    <a:schemeClr val="tx1">
                      <a:alpha val="93000"/>
                    </a:schemeClr>
                  </a:glow>
                </a:effectLst>
              </a:rPr>
              <a:t> بدلاً من مشيئتك ؟</a:t>
            </a:r>
            <a:endParaRPr lang="en-US" altLang="en-US" sz="4000" dirty="0">
              <a:effectLst>
                <a:glow rad="266700">
                  <a:schemeClr val="tx1">
                    <a:alpha val="93000"/>
                  </a:schemeClr>
                </a:glow>
              </a:effectLst>
            </a:endParaRPr>
          </a:p>
        </p:txBody>
      </p:sp>
    </p:spTree>
    <p:extLst>
      <p:ext uri="{BB962C8B-B14F-4D97-AF65-F5344CB8AC3E}">
        <p14:creationId xmlns:p14="http://schemas.microsoft.com/office/powerpoint/2010/main" val="4211633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38" y="2625725"/>
            <a:ext cx="4232276"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3"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86313" y="-46038"/>
            <a:ext cx="4357687" cy="433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38"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0338" y="836613"/>
            <a:ext cx="230346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4213" y="-9525"/>
            <a:ext cx="7772400" cy="1143000"/>
          </a:xfrm>
        </p:spPr>
        <p:txBody>
          <a:bodyPr/>
          <a:lstStyle/>
          <a:p>
            <a:pPr>
              <a:defRPr/>
            </a:pPr>
            <a:r>
              <a:rPr lang="ar-JO" b="1" dirty="0">
                <a:solidFill>
                  <a:srgbClr val="000000"/>
                </a:solidFill>
              </a:rPr>
              <a:t>ملكين</a:t>
            </a:r>
            <a:endParaRPr lang="en-US" b="1" dirty="0">
              <a:solidFill>
                <a:srgbClr val="000000"/>
              </a:solidFill>
            </a:endParaRPr>
          </a:p>
        </p:txBody>
      </p:sp>
      <p:sp>
        <p:nvSpPr>
          <p:cNvPr id="6" name="Title 1"/>
          <p:cNvSpPr txBox="1">
            <a:spLocks/>
          </p:cNvSpPr>
          <p:nvPr/>
        </p:nvSpPr>
        <p:spPr bwMode="auto">
          <a:xfrm>
            <a:off x="3419873" y="4734272"/>
            <a:ext cx="5721080" cy="2223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a:ea typeface="ＭＳ Ｐゴシック"/>
                <a:cs typeface="Arial"/>
              </a:rPr>
              <a:t>ثلاثة مبادئ لمعرفة مشيئة الله</a:t>
            </a:r>
            <a:endParaRPr kumimoji="0" lang="en-US" sz="4400" b="1" i="0" u="none" strike="noStrike" kern="1200" cap="none" spc="0" normalizeH="0" baseline="0" noProof="0" dirty="0">
              <a:ln>
                <a:noFill/>
              </a:ln>
              <a:solidFill>
                <a:srgbClr val="000000"/>
              </a:solidFill>
              <a:effectLst/>
              <a:uLnTx/>
              <a:uFillTx/>
              <a:latin typeface="Arial"/>
              <a:ea typeface="ＭＳ Ｐゴシック"/>
              <a:cs typeface="Arial"/>
            </a:endParaRPr>
          </a:p>
        </p:txBody>
      </p:sp>
    </p:spTree>
    <p:extLst>
      <p:ext uri="{BB962C8B-B14F-4D97-AF65-F5344CB8AC3E}">
        <p14:creationId xmlns:p14="http://schemas.microsoft.com/office/powerpoint/2010/main" val="1549823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dissolve">
                                      <p:cBhvr>
                                        <p:cTn id="7" dur="20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6588" y="2327275"/>
            <a:ext cx="4851400" cy="454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6" name="Rectangle 2"/>
          <p:cNvSpPr>
            <a:spLocks noGrp="1" noChangeArrowheads="1"/>
          </p:cNvSpPr>
          <p:nvPr>
            <p:ph type="title"/>
          </p:nvPr>
        </p:nvSpPr>
        <p:spPr>
          <a:xfrm>
            <a:off x="34925" y="0"/>
            <a:ext cx="3889375" cy="6858000"/>
          </a:xfrm>
        </p:spPr>
        <p:txBody>
          <a:bodyPr/>
          <a:lstStyle/>
          <a:p>
            <a:pPr eaLnBrk="1" hangingPunct="1">
              <a:defRPr/>
            </a:pPr>
            <a:r>
              <a:rPr lang="ar-JO" sz="4800" b="1" dirty="0">
                <a:solidFill>
                  <a:srgbClr val="FF0000"/>
                </a:solidFill>
              </a:rPr>
              <a:t>1. لا </a:t>
            </a:r>
            <a:r>
              <a:rPr lang="ar-JO" sz="4800" b="1" dirty="0">
                <a:solidFill>
                  <a:srgbClr val="0070C0"/>
                </a:solidFill>
              </a:rPr>
              <a:t>تقل</a:t>
            </a:r>
            <a:r>
              <a:rPr lang="ar-JO" sz="4800" b="1" dirty="0">
                <a:solidFill>
                  <a:srgbClr val="FF0000"/>
                </a:solidFill>
              </a:rPr>
              <a:t> أنك تريد مشيئة الله عندما تكون قد اتخذت قرارك بالفعل    (1 مل 22: 1-4)</a:t>
            </a:r>
            <a:endParaRPr lang="en-US" sz="4800" b="1" dirty="0">
              <a:solidFill>
                <a:srgbClr val="FF0000"/>
              </a:solidFill>
              <a:latin typeface="Arial" charset="0"/>
              <a:ea typeface="ＭＳ Ｐゴシック" charset="0"/>
            </a:endParaRPr>
          </a:p>
        </p:txBody>
      </p:sp>
    </p:spTree>
    <p:extLst>
      <p:ext uri="{BB962C8B-B14F-4D97-AF65-F5344CB8AC3E}">
        <p14:creationId xmlns:p14="http://schemas.microsoft.com/office/powerpoint/2010/main" val="1124265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70" name="Freeform 6"/>
          <p:cNvSpPr>
            <a:spLocks/>
          </p:cNvSpPr>
          <p:nvPr/>
        </p:nvSpPr>
        <p:spPr bwMode="auto">
          <a:xfrm>
            <a:off x="1295400" y="4572000"/>
            <a:ext cx="1524000" cy="109220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85" name="Freeform 21"/>
          <p:cNvSpPr>
            <a:spLocks/>
          </p:cNvSpPr>
          <p:nvPr/>
        </p:nvSpPr>
        <p:spPr bwMode="auto">
          <a:xfrm>
            <a:off x="1447800" y="3657600"/>
            <a:ext cx="1333500" cy="11176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69" name="Freeform 5"/>
          <p:cNvSpPr>
            <a:spLocks/>
          </p:cNvSpPr>
          <p:nvPr/>
        </p:nvSpPr>
        <p:spPr bwMode="auto">
          <a:xfrm>
            <a:off x="1447800" y="2590800"/>
            <a:ext cx="1585913" cy="1377950"/>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68" name="Freeform 4"/>
          <p:cNvSpPr>
            <a:spLocks/>
          </p:cNvSpPr>
          <p:nvPr/>
        </p:nvSpPr>
        <p:spPr bwMode="auto">
          <a:xfrm>
            <a:off x="-76200" y="2514600"/>
            <a:ext cx="1905000" cy="34337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74" name="Text Box 10"/>
          <p:cNvSpPr txBox="1">
            <a:spLocks noChangeArrowheads="1"/>
          </p:cNvSpPr>
          <p:nvPr/>
        </p:nvSpPr>
        <p:spPr bwMode="auto">
          <a:xfrm>
            <a:off x="152400" y="6038850"/>
            <a:ext cx="1371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مصر</a:t>
            </a:r>
            <a:endParaRPr kumimoji="0" lang="en-US"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92875" name="Freeform 11"/>
          <p:cNvSpPr>
            <a:spLocks/>
          </p:cNvSpPr>
          <p:nvPr/>
        </p:nvSpPr>
        <p:spPr bwMode="auto">
          <a:xfrm>
            <a:off x="2357438" y="6497638"/>
            <a:ext cx="314325" cy="741362"/>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76" name="Freeform 12"/>
          <p:cNvSpPr>
            <a:spLocks/>
          </p:cNvSpPr>
          <p:nvPr/>
        </p:nvSpPr>
        <p:spPr bwMode="auto">
          <a:xfrm>
            <a:off x="1524000" y="6516688"/>
            <a:ext cx="217488" cy="569912"/>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90120" name="Group 14"/>
          <p:cNvGrpSpPr>
            <a:grpSpLocks/>
          </p:cNvGrpSpPr>
          <p:nvPr/>
        </p:nvGrpSpPr>
        <p:grpSpPr bwMode="auto">
          <a:xfrm>
            <a:off x="3962400" y="1752600"/>
            <a:ext cx="3984625" cy="4114800"/>
            <a:chOff x="2002" y="992"/>
            <a:chExt cx="3278" cy="2704"/>
          </a:xfrm>
        </p:grpSpPr>
        <p:sp>
          <p:nvSpPr>
            <p:cNvPr id="292879" name="Freeform 15"/>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rgbClr val="0000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8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rgbClr val="0000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92891" name="Freeform 27"/>
          <p:cNvSpPr>
            <a:spLocks/>
          </p:cNvSpPr>
          <p:nvPr/>
        </p:nvSpPr>
        <p:spPr bwMode="auto">
          <a:xfrm>
            <a:off x="7596188" y="5334000"/>
            <a:ext cx="1682750"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92" name="Text Box 28"/>
          <p:cNvSpPr txBox="1">
            <a:spLocks noChangeArrowheads="1"/>
          </p:cNvSpPr>
          <p:nvPr/>
        </p:nvSpPr>
        <p:spPr bwMode="auto">
          <a:xfrm>
            <a:off x="7885113" y="5791200"/>
            <a:ext cx="133508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الخليج الفارسي</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71" name="Text Box 7"/>
          <p:cNvSpPr txBox="1">
            <a:spLocks noChangeArrowheads="1"/>
          </p:cNvSpPr>
          <p:nvPr/>
        </p:nvSpPr>
        <p:spPr bwMode="auto">
          <a:xfrm>
            <a:off x="76200" y="3422650"/>
            <a:ext cx="12192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العظيم</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903" name="Freeform 39"/>
          <p:cNvSpPr>
            <a:spLocks/>
          </p:cNvSpPr>
          <p:nvPr/>
        </p:nvSpPr>
        <p:spPr bwMode="auto">
          <a:xfrm>
            <a:off x="2630488" y="4127500"/>
            <a:ext cx="228600" cy="892175"/>
          </a:xfrm>
          <a:custGeom>
            <a:avLst/>
            <a:gdLst>
              <a:gd name="T0" fmla="*/ 15 w 144"/>
              <a:gd name="T1" fmla="*/ 20 h 562"/>
              <a:gd name="T2" fmla="*/ 3 w 144"/>
              <a:gd name="T3" fmla="*/ 108 h 562"/>
              <a:gd name="T4" fmla="*/ 3 w 144"/>
              <a:gd name="T5" fmla="*/ 192 h 562"/>
              <a:gd name="T6" fmla="*/ 15 w 144"/>
              <a:gd name="T7" fmla="*/ 288 h 562"/>
              <a:gd name="T8" fmla="*/ 27 w 144"/>
              <a:gd name="T9" fmla="*/ 332 h 562"/>
              <a:gd name="T10" fmla="*/ 43 w 144"/>
              <a:gd name="T11" fmla="*/ 356 h 562"/>
              <a:gd name="T12" fmla="*/ 55 w 144"/>
              <a:gd name="T13" fmla="*/ 412 h 562"/>
              <a:gd name="T14" fmla="*/ 11 w 144"/>
              <a:gd name="T15" fmla="*/ 540 h 562"/>
              <a:gd name="T16" fmla="*/ 119 w 144"/>
              <a:gd name="T17" fmla="*/ 536 h 562"/>
              <a:gd name="T18" fmla="*/ 119 w 144"/>
              <a:gd name="T19" fmla="*/ 492 h 562"/>
              <a:gd name="T20" fmla="*/ 139 w 144"/>
              <a:gd name="T21" fmla="*/ 416 h 562"/>
              <a:gd name="T22" fmla="*/ 79 w 144"/>
              <a:gd name="T23" fmla="*/ 232 h 562"/>
              <a:gd name="T24" fmla="*/ 111 w 144"/>
              <a:gd name="T25" fmla="*/ 152 h 562"/>
              <a:gd name="T26" fmla="*/ 107 w 144"/>
              <a:gd name="T27" fmla="*/ 20 h 562"/>
              <a:gd name="T28" fmla="*/ 71 w 144"/>
              <a:gd name="T29" fmla="*/ 4 h 562"/>
              <a:gd name="T30" fmla="*/ 59 w 144"/>
              <a:gd name="T31" fmla="*/ 0 h 562"/>
              <a:gd name="T32" fmla="*/ 15 w 144"/>
              <a:gd name="T33"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562">
                <a:moveTo>
                  <a:pt x="15" y="20"/>
                </a:moveTo>
                <a:cubicBezTo>
                  <a:pt x="0" y="64"/>
                  <a:pt x="7" y="35"/>
                  <a:pt x="3" y="108"/>
                </a:cubicBezTo>
                <a:cubicBezTo>
                  <a:pt x="12" y="137"/>
                  <a:pt x="13" y="160"/>
                  <a:pt x="3" y="192"/>
                </a:cubicBezTo>
                <a:cubicBezTo>
                  <a:pt x="13" y="222"/>
                  <a:pt x="10" y="256"/>
                  <a:pt x="15" y="288"/>
                </a:cubicBezTo>
                <a:cubicBezTo>
                  <a:pt x="17" y="303"/>
                  <a:pt x="19" y="318"/>
                  <a:pt x="27" y="332"/>
                </a:cubicBezTo>
                <a:cubicBezTo>
                  <a:pt x="31" y="340"/>
                  <a:pt x="43" y="356"/>
                  <a:pt x="43" y="356"/>
                </a:cubicBezTo>
                <a:cubicBezTo>
                  <a:pt x="45" y="375"/>
                  <a:pt x="48" y="393"/>
                  <a:pt x="55" y="412"/>
                </a:cubicBezTo>
                <a:cubicBezTo>
                  <a:pt x="28" y="451"/>
                  <a:pt x="22" y="494"/>
                  <a:pt x="11" y="540"/>
                </a:cubicBezTo>
                <a:cubicBezTo>
                  <a:pt x="44" y="562"/>
                  <a:pt x="82" y="543"/>
                  <a:pt x="119" y="536"/>
                </a:cubicBezTo>
                <a:cubicBezTo>
                  <a:pt x="130" y="519"/>
                  <a:pt x="125" y="510"/>
                  <a:pt x="119" y="492"/>
                </a:cubicBezTo>
                <a:cubicBezTo>
                  <a:pt x="123" y="466"/>
                  <a:pt x="137" y="442"/>
                  <a:pt x="139" y="416"/>
                </a:cubicBezTo>
                <a:cubicBezTo>
                  <a:pt x="144" y="323"/>
                  <a:pt x="103" y="306"/>
                  <a:pt x="79" y="232"/>
                </a:cubicBezTo>
                <a:cubicBezTo>
                  <a:pt x="88" y="204"/>
                  <a:pt x="101" y="179"/>
                  <a:pt x="111" y="152"/>
                </a:cubicBezTo>
                <a:cubicBezTo>
                  <a:pt x="111" y="143"/>
                  <a:pt x="125" y="43"/>
                  <a:pt x="107" y="20"/>
                </a:cubicBezTo>
                <a:cubicBezTo>
                  <a:pt x="100" y="11"/>
                  <a:pt x="78" y="6"/>
                  <a:pt x="71" y="4"/>
                </a:cubicBezTo>
                <a:cubicBezTo>
                  <a:pt x="67" y="2"/>
                  <a:pt x="59" y="0"/>
                  <a:pt x="59" y="0"/>
                </a:cubicBezTo>
                <a:cubicBezTo>
                  <a:pt x="38" y="2"/>
                  <a:pt x="24" y="0"/>
                  <a:pt x="15" y="20"/>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90125" name="Group 37"/>
          <p:cNvGrpSpPr>
            <a:grpSpLocks/>
          </p:cNvGrpSpPr>
          <p:nvPr/>
        </p:nvGrpSpPr>
        <p:grpSpPr bwMode="auto">
          <a:xfrm>
            <a:off x="2438400" y="3657600"/>
            <a:ext cx="344488" cy="2187575"/>
            <a:chOff x="1930" y="2352"/>
            <a:chExt cx="217" cy="1378"/>
          </a:xfrm>
        </p:grpSpPr>
        <p:grpSp>
          <p:nvGrpSpPr>
            <p:cNvPr id="90138" name="Group 36"/>
            <p:cNvGrpSpPr>
              <a:grpSpLocks/>
            </p:cNvGrpSpPr>
            <p:nvPr/>
          </p:nvGrpSpPr>
          <p:grpSpPr bwMode="auto">
            <a:xfrm>
              <a:off x="1930" y="2352"/>
              <a:ext cx="182" cy="850"/>
              <a:chOff x="1872" y="2352"/>
              <a:chExt cx="182" cy="850"/>
            </a:xfrm>
          </p:grpSpPr>
          <p:sp>
            <p:nvSpPr>
              <p:cNvPr id="292887" name="Freeform 23"/>
              <p:cNvSpPr>
                <a:spLocks/>
              </p:cNvSpPr>
              <p:nvPr/>
            </p:nvSpPr>
            <p:spPr bwMode="auto">
              <a:xfrm>
                <a:off x="1977" y="2603"/>
                <a:ext cx="71" cy="599"/>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28575" cmpd="sng">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89" name="Freeform 25"/>
              <p:cNvSpPr>
                <a:spLocks/>
              </p:cNvSpPr>
              <p:nvPr/>
            </p:nvSpPr>
            <p:spPr bwMode="auto">
              <a:xfrm>
                <a:off x="1872" y="2352"/>
                <a:ext cx="182" cy="318"/>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28575" cmpd="sng">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92899" name="Freeform 35"/>
            <p:cNvSpPr>
              <a:spLocks/>
            </p:cNvSpPr>
            <p:nvPr/>
          </p:nvSpPr>
          <p:spPr bwMode="auto">
            <a:xfrm>
              <a:off x="1968" y="3168"/>
              <a:ext cx="179" cy="562"/>
            </a:xfrm>
            <a:custGeom>
              <a:avLst/>
              <a:gdLst>
                <a:gd name="T0" fmla="*/ 103 w 179"/>
                <a:gd name="T1" fmla="*/ 21 h 562"/>
                <a:gd name="T2" fmla="*/ 3 w 179"/>
                <a:gd name="T3" fmla="*/ 33 h 562"/>
                <a:gd name="T4" fmla="*/ 11 w 179"/>
                <a:gd name="T5" fmla="*/ 129 h 562"/>
                <a:gd name="T6" fmla="*/ 23 w 179"/>
                <a:gd name="T7" fmla="*/ 165 h 562"/>
                <a:gd name="T8" fmla="*/ 27 w 179"/>
                <a:gd name="T9" fmla="*/ 177 h 562"/>
                <a:gd name="T10" fmla="*/ 51 w 179"/>
                <a:gd name="T11" fmla="*/ 309 h 562"/>
                <a:gd name="T12" fmla="*/ 15 w 179"/>
                <a:gd name="T13" fmla="*/ 385 h 562"/>
                <a:gd name="T14" fmla="*/ 19 w 179"/>
                <a:gd name="T15" fmla="*/ 397 h 562"/>
                <a:gd name="T16" fmla="*/ 11 w 179"/>
                <a:gd name="T17" fmla="*/ 421 h 562"/>
                <a:gd name="T18" fmla="*/ 35 w 179"/>
                <a:gd name="T19" fmla="*/ 489 h 562"/>
                <a:gd name="T20" fmla="*/ 75 w 179"/>
                <a:gd name="T21" fmla="*/ 529 h 562"/>
                <a:gd name="T22" fmla="*/ 79 w 179"/>
                <a:gd name="T23" fmla="*/ 545 h 562"/>
                <a:gd name="T24" fmla="*/ 131 w 179"/>
                <a:gd name="T25" fmla="*/ 501 h 562"/>
                <a:gd name="T26" fmla="*/ 143 w 179"/>
                <a:gd name="T27" fmla="*/ 461 h 562"/>
                <a:gd name="T28" fmla="*/ 179 w 179"/>
                <a:gd name="T29" fmla="*/ 269 h 562"/>
                <a:gd name="T30" fmla="*/ 167 w 179"/>
                <a:gd name="T31" fmla="*/ 193 h 562"/>
                <a:gd name="T32" fmla="*/ 155 w 179"/>
                <a:gd name="T33" fmla="*/ 125 h 562"/>
                <a:gd name="T34" fmla="*/ 127 w 179"/>
                <a:gd name="T35" fmla="*/ 37 h 562"/>
                <a:gd name="T36" fmla="*/ 103 w 179"/>
                <a:gd name="T37" fmla="*/ 2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9" h="562">
                  <a:moveTo>
                    <a:pt x="103" y="21"/>
                  </a:moveTo>
                  <a:cubicBezTo>
                    <a:pt x="68" y="9"/>
                    <a:pt x="24" y="0"/>
                    <a:pt x="3" y="33"/>
                  </a:cubicBezTo>
                  <a:cubicBezTo>
                    <a:pt x="5" y="77"/>
                    <a:pt x="0" y="95"/>
                    <a:pt x="11" y="129"/>
                  </a:cubicBezTo>
                  <a:cubicBezTo>
                    <a:pt x="11" y="129"/>
                    <a:pt x="20" y="158"/>
                    <a:pt x="23" y="165"/>
                  </a:cubicBezTo>
                  <a:cubicBezTo>
                    <a:pt x="24" y="169"/>
                    <a:pt x="27" y="177"/>
                    <a:pt x="27" y="177"/>
                  </a:cubicBezTo>
                  <a:cubicBezTo>
                    <a:pt x="13" y="217"/>
                    <a:pt x="38" y="270"/>
                    <a:pt x="51" y="309"/>
                  </a:cubicBezTo>
                  <a:cubicBezTo>
                    <a:pt x="46" y="338"/>
                    <a:pt x="35" y="364"/>
                    <a:pt x="15" y="385"/>
                  </a:cubicBezTo>
                  <a:cubicBezTo>
                    <a:pt x="16" y="389"/>
                    <a:pt x="19" y="392"/>
                    <a:pt x="19" y="397"/>
                  </a:cubicBezTo>
                  <a:cubicBezTo>
                    <a:pt x="18" y="405"/>
                    <a:pt x="11" y="421"/>
                    <a:pt x="11" y="421"/>
                  </a:cubicBezTo>
                  <a:cubicBezTo>
                    <a:pt x="13" y="441"/>
                    <a:pt x="11" y="481"/>
                    <a:pt x="35" y="489"/>
                  </a:cubicBezTo>
                  <a:cubicBezTo>
                    <a:pt x="46" y="505"/>
                    <a:pt x="62" y="510"/>
                    <a:pt x="75" y="529"/>
                  </a:cubicBezTo>
                  <a:cubicBezTo>
                    <a:pt x="76" y="534"/>
                    <a:pt x="75" y="540"/>
                    <a:pt x="79" y="545"/>
                  </a:cubicBezTo>
                  <a:cubicBezTo>
                    <a:pt x="92" y="562"/>
                    <a:pt x="119" y="512"/>
                    <a:pt x="131" y="501"/>
                  </a:cubicBezTo>
                  <a:cubicBezTo>
                    <a:pt x="134" y="487"/>
                    <a:pt x="143" y="461"/>
                    <a:pt x="143" y="461"/>
                  </a:cubicBezTo>
                  <a:cubicBezTo>
                    <a:pt x="130" y="400"/>
                    <a:pt x="159" y="326"/>
                    <a:pt x="179" y="269"/>
                  </a:cubicBezTo>
                  <a:cubicBezTo>
                    <a:pt x="176" y="238"/>
                    <a:pt x="175" y="219"/>
                    <a:pt x="167" y="193"/>
                  </a:cubicBezTo>
                  <a:cubicBezTo>
                    <a:pt x="171" y="164"/>
                    <a:pt x="167" y="149"/>
                    <a:pt x="155" y="125"/>
                  </a:cubicBezTo>
                  <a:cubicBezTo>
                    <a:pt x="151" y="103"/>
                    <a:pt x="147" y="53"/>
                    <a:pt x="127" y="37"/>
                  </a:cubicBezTo>
                  <a:cubicBezTo>
                    <a:pt x="120" y="31"/>
                    <a:pt x="67" y="9"/>
                    <a:pt x="103" y="21"/>
                  </a:cubicBez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92872" name="Text Box 8"/>
          <p:cNvSpPr txBox="1">
            <a:spLocks noChangeArrowheads="1"/>
          </p:cNvSpPr>
          <p:nvPr/>
        </p:nvSpPr>
        <p:spPr bwMode="auto">
          <a:xfrm>
            <a:off x="1738313" y="2971800"/>
            <a:ext cx="1462087"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آ</a:t>
            </a:r>
            <a:r>
              <a:rPr kumimoji="0" lang="ar-JO" alt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رام</a:t>
            </a:r>
            <a:endParaRPr kumimoji="0" lang="en-US"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92873" name="Text Box 9"/>
          <p:cNvSpPr txBox="1">
            <a:spLocks noChangeArrowheads="1"/>
          </p:cNvSpPr>
          <p:nvPr/>
        </p:nvSpPr>
        <p:spPr bwMode="auto">
          <a:xfrm>
            <a:off x="1600200" y="4800600"/>
            <a:ext cx="146208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يهوذا</a:t>
            </a:r>
            <a:endParaRPr kumimoji="0" lang="en-US"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92890" name="Text Box 26"/>
          <p:cNvSpPr txBox="1">
            <a:spLocks noChangeArrowheads="1"/>
          </p:cNvSpPr>
          <p:nvPr/>
        </p:nvSpPr>
        <p:spPr bwMode="auto">
          <a:xfrm>
            <a:off x="1671638" y="3886200"/>
            <a:ext cx="1376362"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إسرائيل</a:t>
            </a:r>
            <a:endParaRPr kumimoji="0" lang="en-US"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92904" name="Text Box 40"/>
          <p:cNvSpPr txBox="1">
            <a:spLocks noChangeArrowheads="1"/>
          </p:cNvSpPr>
          <p:nvPr/>
        </p:nvSpPr>
        <p:spPr bwMode="auto">
          <a:xfrm>
            <a:off x="2895600" y="2971800"/>
            <a:ext cx="2619375"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بن-هدد</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2905" name="Text Box 41"/>
          <p:cNvSpPr txBox="1">
            <a:spLocks noChangeArrowheads="1"/>
          </p:cNvSpPr>
          <p:nvPr/>
        </p:nvSpPr>
        <p:spPr bwMode="auto">
          <a:xfrm>
            <a:off x="3205163" y="4800600"/>
            <a:ext cx="2152655"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يهوشافاط</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2906" name="Text Box 42"/>
          <p:cNvSpPr txBox="1">
            <a:spLocks noChangeArrowheads="1"/>
          </p:cNvSpPr>
          <p:nvPr/>
        </p:nvSpPr>
        <p:spPr bwMode="auto">
          <a:xfrm>
            <a:off x="3576639" y="3886200"/>
            <a:ext cx="1281114"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آخاب</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2907" name="AutoShape 43"/>
          <p:cNvSpPr>
            <a:spLocks noChangeArrowheads="1"/>
          </p:cNvSpPr>
          <p:nvPr/>
        </p:nvSpPr>
        <p:spPr bwMode="auto">
          <a:xfrm rot="-6954606">
            <a:off x="3581400" y="3505200"/>
            <a:ext cx="381000" cy="228600"/>
          </a:xfrm>
          <a:prstGeom prst="chevron">
            <a:avLst>
              <a:gd name="adj" fmla="val 41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908" name="AutoShape 44"/>
          <p:cNvSpPr>
            <a:spLocks noChangeArrowheads="1"/>
          </p:cNvSpPr>
          <p:nvPr/>
        </p:nvSpPr>
        <p:spPr bwMode="auto">
          <a:xfrm rot="-5400000">
            <a:off x="3962400" y="4495800"/>
            <a:ext cx="381000" cy="228600"/>
          </a:xfrm>
          <a:prstGeom prst="chevron">
            <a:avLst>
              <a:gd name="adj"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909" name="Oval 45"/>
          <p:cNvSpPr>
            <a:spLocks noChangeArrowheads="1"/>
          </p:cNvSpPr>
          <p:nvPr/>
        </p:nvSpPr>
        <p:spPr bwMode="auto">
          <a:xfrm>
            <a:off x="3048000" y="3810000"/>
            <a:ext cx="2667000" cy="2057400"/>
          </a:xfrm>
          <a:prstGeom prst="ellipse">
            <a:avLst/>
          </a:prstGeom>
          <a:noFill/>
          <a:ln w="38100">
            <a:solidFill>
              <a:srgbClr val="CC00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910" name="AutoShape 46"/>
          <p:cNvSpPr>
            <a:spLocks noChangeArrowheads="1"/>
          </p:cNvSpPr>
          <p:nvPr/>
        </p:nvSpPr>
        <p:spPr bwMode="auto">
          <a:xfrm>
            <a:off x="2819400" y="4038600"/>
            <a:ext cx="533400" cy="457200"/>
          </a:xfrm>
          <a:prstGeom prst="irregularSeal1">
            <a:avLst/>
          </a:prstGeom>
          <a:solidFill>
            <a:srgbClr val="CCFF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911" name="Text Box 47"/>
          <p:cNvSpPr txBox="1">
            <a:spLocks noChangeArrowheads="1"/>
          </p:cNvSpPr>
          <p:nvPr/>
        </p:nvSpPr>
        <p:spPr bwMode="auto">
          <a:xfrm>
            <a:off x="5029200" y="2286000"/>
            <a:ext cx="2819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بلاد ما بين النهرين</a:t>
            </a:r>
            <a:endParaRPr kumimoji="0" lang="en-US"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0" y="44450"/>
            <a:ext cx="9144000" cy="1143000"/>
          </a:xfrm>
        </p:spPr>
        <p:txBody>
          <a:bodyPr/>
          <a:lstStyle/>
          <a:p>
            <a:pPr>
              <a:defRPr/>
            </a:pPr>
            <a:r>
              <a:rPr lang="ar-JO" sz="6000" b="1" kern="1200" dirty="0">
                <a:solidFill>
                  <a:schemeClr val="bg1"/>
                </a:solidFill>
                <a:latin typeface="Arial" panose="020B0604020202020204" pitchFamily="34" charset="0"/>
                <a:ea typeface="ＭＳ Ｐゴシック"/>
                <a:cs typeface="Arial" panose="020B0604020202020204" pitchFamily="34" charset="0"/>
              </a:rPr>
              <a:t>التهديد الآرامي</a:t>
            </a:r>
            <a:endParaRPr lang="en-US" dirty="0">
              <a:solidFill>
                <a:schemeClr val="bg1"/>
              </a:solidFill>
              <a:latin typeface="Arial" panose="020B0604020202020204" pitchFamily="34" charset="0"/>
              <a:cs typeface="Arial" panose="020B0604020202020204" pitchFamily="34" charset="0"/>
            </a:endParaRPr>
          </a:p>
        </p:txBody>
      </p:sp>
      <p:sp>
        <p:nvSpPr>
          <p:cNvPr id="33" name="Title 1"/>
          <p:cNvSpPr txBox="1">
            <a:spLocks/>
          </p:cNvSpPr>
          <p:nvPr/>
        </p:nvSpPr>
        <p:spPr bwMode="auto">
          <a:xfrm>
            <a:off x="755576" y="91784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ملوك 22 : 1 - 4</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 name="TextBox 2"/>
          <p:cNvSpPr txBox="1"/>
          <p:nvPr/>
        </p:nvSpPr>
        <p:spPr>
          <a:xfrm>
            <a:off x="-1951211" y="4435499"/>
            <a:ext cx="18466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3137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dissolve">
                                      <p:cBhvr>
                                        <p:cTn id="7" dur="500"/>
                                        <p:tgtEl>
                                          <p:spTgt spid="292869"/>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92872"/>
                                        </p:tgtEl>
                                        <p:attrNameLst>
                                          <p:attrName>style.visibility</p:attrName>
                                        </p:attrNameLst>
                                      </p:cBhvr>
                                      <p:to>
                                        <p:strVal val="visible"/>
                                      </p:to>
                                    </p:set>
                                    <p:animEffect transition="in" filter="dissolve">
                                      <p:cBhvr>
                                        <p:cTn id="11" dur="500"/>
                                        <p:tgtEl>
                                          <p:spTgt spid="292872"/>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292904"/>
                                        </p:tgtEl>
                                        <p:attrNameLst>
                                          <p:attrName>style.visibility</p:attrName>
                                        </p:attrNameLst>
                                      </p:cBhvr>
                                      <p:to>
                                        <p:strVal val="visible"/>
                                      </p:to>
                                    </p:set>
                                    <p:animEffect transition="in" filter="dissolve">
                                      <p:cBhvr>
                                        <p:cTn id="15" dur="500"/>
                                        <p:tgtEl>
                                          <p:spTgt spid="292904"/>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92885"/>
                                        </p:tgtEl>
                                        <p:attrNameLst>
                                          <p:attrName>style.visibility</p:attrName>
                                        </p:attrNameLst>
                                      </p:cBhvr>
                                      <p:to>
                                        <p:strVal val="visible"/>
                                      </p:to>
                                    </p:set>
                                    <p:animEffect transition="in" filter="dissolve">
                                      <p:cBhvr>
                                        <p:cTn id="20" dur="500"/>
                                        <p:tgtEl>
                                          <p:spTgt spid="292885"/>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292890"/>
                                        </p:tgtEl>
                                        <p:attrNameLst>
                                          <p:attrName>style.visibility</p:attrName>
                                        </p:attrNameLst>
                                      </p:cBhvr>
                                      <p:to>
                                        <p:strVal val="visible"/>
                                      </p:to>
                                    </p:set>
                                    <p:animEffect transition="in" filter="dissolve">
                                      <p:cBhvr>
                                        <p:cTn id="24" dur="500"/>
                                        <p:tgtEl>
                                          <p:spTgt spid="292890"/>
                                        </p:tgtEl>
                                      </p:cBhvr>
                                    </p:animEffect>
                                  </p:childTnLst>
                                </p:cTn>
                              </p:par>
                            </p:childTnLst>
                          </p:cTn>
                        </p:par>
                        <p:par>
                          <p:cTn id="25" fill="hold" nodeType="afterGroup">
                            <p:stCondLst>
                              <p:cond delay="1000"/>
                            </p:stCondLst>
                            <p:childTnLst>
                              <p:par>
                                <p:cTn id="26" presetID="9" presetClass="entr" presetSubtype="0" fill="hold" grpId="0" nodeType="afterEffect">
                                  <p:stCondLst>
                                    <p:cond delay="1000"/>
                                  </p:stCondLst>
                                  <p:childTnLst>
                                    <p:set>
                                      <p:cBhvr>
                                        <p:cTn id="27" dur="1" fill="hold">
                                          <p:stCondLst>
                                            <p:cond delay="0"/>
                                          </p:stCondLst>
                                        </p:cTn>
                                        <p:tgtEl>
                                          <p:spTgt spid="292906"/>
                                        </p:tgtEl>
                                        <p:attrNameLst>
                                          <p:attrName>style.visibility</p:attrName>
                                        </p:attrNameLst>
                                      </p:cBhvr>
                                      <p:to>
                                        <p:strVal val="visible"/>
                                      </p:to>
                                    </p:set>
                                    <p:animEffect transition="in" filter="dissolve">
                                      <p:cBhvr>
                                        <p:cTn id="28" dur="500"/>
                                        <p:tgtEl>
                                          <p:spTgt spid="292906"/>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9" presetClass="entr" presetSubtype="0" fill="hold" nodeType="clickEffect">
                                  <p:stCondLst>
                                    <p:cond delay="0"/>
                                  </p:stCondLst>
                                  <p:childTnLst>
                                    <p:set>
                                      <p:cBhvr>
                                        <p:cTn id="32" dur="1" fill="hold">
                                          <p:stCondLst>
                                            <p:cond delay="0"/>
                                          </p:stCondLst>
                                        </p:cTn>
                                        <p:tgtEl>
                                          <p:spTgt spid="292870"/>
                                        </p:tgtEl>
                                        <p:attrNameLst>
                                          <p:attrName>style.visibility</p:attrName>
                                        </p:attrNameLst>
                                      </p:cBhvr>
                                      <p:to>
                                        <p:strVal val="visible"/>
                                      </p:to>
                                    </p:set>
                                    <p:animEffect transition="in" filter="dissolve">
                                      <p:cBhvr>
                                        <p:cTn id="33" dur="500"/>
                                        <p:tgtEl>
                                          <p:spTgt spid="292870"/>
                                        </p:tgtEl>
                                      </p:cBhvr>
                                    </p:animEffect>
                                  </p:childTnLst>
                                </p:cTn>
                              </p:par>
                            </p:childTnLst>
                          </p:cTn>
                        </p:par>
                        <p:par>
                          <p:cTn id="34" fill="hold" nodeType="afterGroup">
                            <p:stCondLst>
                              <p:cond delay="500"/>
                            </p:stCondLst>
                            <p:childTnLst>
                              <p:par>
                                <p:cTn id="35" presetID="9" presetClass="entr" presetSubtype="0" fill="hold" grpId="0" nodeType="afterEffect">
                                  <p:stCondLst>
                                    <p:cond delay="1000"/>
                                  </p:stCondLst>
                                  <p:childTnLst>
                                    <p:set>
                                      <p:cBhvr>
                                        <p:cTn id="36" dur="1" fill="hold">
                                          <p:stCondLst>
                                            <p:cond delay="0"/>
                                          </p:stCondLst>
                                        </p:cTn>
                                        <p:tgtEl>
                                          <p:spTgt spid="292873"/>
                                        </p:tgtEl>
                                        <p:attrNameLst>
                                          <p:attrName>style.visibility</p:attrName>
                                        </p:attrNameLst>
                                      </p:cBhvr>
                                      <p:to>
                                        <p:strVal val="visible"/>
                                      </p:to>
                                    </p:set>
                                    <p:animEffect transition="in" filter="dissolve">
                                      <p:cBhvr>
                                        <p:cTn id="37" dur="500"/>
                                        <p:tgtEl>
                                          <p:spTgt spid="292873"/>
                                        </p:tgtEl>
                                      </p:cBhvr>
                                    </p:animEffect>
                                  </p:childTnLst>
                                </p:cTn>
                              </p:par>
                            </p:childTnLst>
                          </p:cTn>
                        </p:par>
                        <p:par>
                          <p:cTn id="38" fill="hold" nodeType="afterGroup">
                            <p:stCondLst>
                              <p:cond delay="2000"/>
                            </p:stCondLst>
                            <p:childTnLst>
                              <p:par>
                                <p:cTn id="39" presetID="9" presetClass="entr" presetSubtype="0" fill="hold" grpId="0" nodeType="afterEffect">
                                  <p:stCondLst>
                                    <p:cond delay="1000"/>
                                  </p:stCondLst>
                                  <p:childTnLst>
                                    <p:set>
                                      <p:cBhvr>
                                        <p:cTn id="40" dur="1" fill="hold">
                                          <p:stCondLst>
                                            <p:cond delay="0"/>
                                          </p:stCondLst>
                                        </p:cTn>
                                        <p:tgtEl>
                                          <p:spTgt spid="292905"/>
                                        </p:tgtEl>
                                        <p:attrNameLst>
                                          <p:attrName>style.visibility</p:attrName>
                                        </p:attrNameLst>
                                      </p:cBhvr>
                                      <p:to>
                                        <p:strVal val="visible"/>
                                      </p:to>
                                    </p:set>
                                    <p:animEffect transition="in" filter="dissolve">
                                      <p:cBhvr>
                                        <p:cTn id="41" dur="500"/>
                                        <p:tgtEl>
                                          <p:spTgt spid="292905"/>
                                        </p:tgtEl>
                                      </p:cBhvr>
                                    </p:animEffect>
                                  </p:childTnLst>
                                </p:cTn>
                              </p:par>
                            </p:childTnLst>
                          </p:cTn>
                        </p:par>
                      </p:childTnLst>
                    </p:cTn>
                  </p:par>
                  <p:par>
                    <p:cTn id="42" fill="hold">
                      <p:stCondLst>
                        <p:cond delay="indefinite"/>
                      </p:stCondLst>
                      <p:childTnLst>
                        <p:par>
                          <p:cTn id="43" fill="hold" nodeType="afterGroup">
                            <p:stCondLst>
                              <p:cond delay="0"/>
                            </p:stCondLst>
                            <p:childTnLst>
                              <p:par>
                                <p:cTn id="44" presetID="17" presetClass="entr" presetSubtype="4" fill="hold" grpId="0" nodeType="clickEffect">
                                  <p:stCondLst>
                                    <p:cond delay="0"/>
                                  </p:stCondLst>
                                  <p:childTnLst>
                                    <p:set>
                                      <p:cBhvr>
                                        <p:cTn id="45" dur="1" fill="hold">
                                          <p:stCondLst>
                                            <p:cond delay="0"/>
                                          </p:stCondLst>
                                        </p:cTn>
                                        <p:tgtEl>
                                          <p:spTgt spid="292908"/>
                                        </p:tgtEl>
                                        <p:attrNameLst>
                                          <p:attrName>style.visibility</p:attrName>
                                        </p:attrNameLst>
                                      </p:cBhvr>
                                      <p:to>
                                        <p:strVal val="visible"/>
                                      </p:to>
                                    </p:set>
                                    <p:anim calcmode="lin" valueType="num">
                                      <p:cBhvr>
                                        <p:cTn id="46" dur="500" fill="hold"/>
                                        <p:tgtEl>
                                          <p:spTgt spid="292908"/>
                                        </p:tgtEl>
                                        <p:attrNameLst>
                                          <p:attrName>ppt_x</p:attrName>
                                        </p:attrNameLst>
                                      </p:cBhvr>
                                      <p:tavLst>
                                        <p:tav tm="0">
                                          <p:val>
                                            <p:strVal val="#ppt_x"/>
                                          </p:val>
                                        </p:tav>
                                        <p:tav tm="100000">
                                          <p:val>
                                            <p:strVal val="#ppt_x"/>
                                          </p:val>
                                        </p:tav>
                                      </p:tavLst>
                                    </p:anim>
                                    <p:anim calcmode="lin" valueType="num">
                                      <p:cBhvr>
                                        <p:cTn id="47" dur="500" fill="hold"/>
                                        <p:tgtEl>
                                          <p:spTgt spid="292908"/>
                                        </p:tgtEl>
                                        <p:attrNameLst>
                                          <p:attrName>ppt_y</p:attrName>
                                        </p:attrNameLst>
                                      </p:cBhvr>
                                      <p:tavLst>
                                        <p:tav tm="0">
                                          <p:val>
                                            <p:strVal val="#ppt_y+#ppt_h/2"/>
                                          </p:val>
                                        </p:tav>
                                        <p:tav tm="100000">
                                          <p:val>
                                            <p:strVal val="#ppt_y"/>
                                          </p:val>
                                        </p:tav>
                                      </p:tavLst>
                                    </p:anim>
                                    <p:anim calcmode="lin" valueType="num">
                                      <p:cBhvr>
                                        <p:cTn id="48" dur="500" fill="hold"/>
                                        <p:tgtEl>
                                          <p:spTgt spid="292908"/>
                                        </p:tgtEl>
                                        <p:attrNameLst>
                                          <p:attrName>ppt_w</p:attrName>
                                        </p:attrNameLst>
                                      </p:cBhvr>
                                      <p:tavLst>
                                        <p:tav tm="0">
                                          <p:val>
                                            <p:strVal val="#ppt_w"/>
                                          </p:val>
                                        </p:tav>
                                        <p:tav tm="100000">
                                          <p:val>
                                            <p:strVal val="#ppt_w"/>
                                          </p:val>
                                        </p:tav>
                                      </p:tavLst>
                                    </p:anim>
                                    <p:anim calcmode="lin" valueType="num">
                                      <p:cBhvr>
                                        <p:cTn id="49" dur="500" fill="hold"/>
                                        <p:tgtEl>
                                          <p:spTgt spid="292908"/>
                                        </p:tgtEl>
                                        <p:attrNameLst>
                                          <p:attrName>ppt_h</p:attrName>
                                        </p:attrNameLst>
                                      </p:cBhvr>
                                      <p:tavLst>
                                        <p:tav tm="0">
                                          <p:val>
                                            <p:fltVal val="0"/>
                                          </p:val>
                                        </p:tav>
                                        <p:tav tm="100000">
                                          <p:val>
                                            <p:strVal val="#ppt_h"/>
                                          </p:val>
                                        </p:tav>
                                      </p:tavLst>
                                    </p:anim>
                                  </p:childTnLst>
                                </p:cTn>
                              </p:par>
                            </p:childTnLst>
                          </p:cTn>
                        </p:par>
                        <p:par>
                          <p:cTn id="50" fill="hold" nodeType="afterGroup">
                            <p:stCondLst>
                              <p:cond delay="500"/>
                            </p:stCondLst>
                            <p:childTnLst>
                              <p:par>
                                <p:cTn id="51" presetID="23" presetClass="entr" presetSubtype="288" fill="hold" grpId="0" nodeType="afterEffect">
                                  <p:stCondLst>
                                    <p:cond delay="1000"/>
                                  </p:stCondLst>
                                  <p:childTnLst>
                                    <p:set>
                                      <p:cBhvr>
                                        <p:cTn id="52" dur="1" fill="hold">
                                          <p:stCondLst>
                                            <p:cond delay="0"/>
                                          </p:stCondLst>
                                        </p:cTn>
                                        <p:tgtEl>
                                          <p:spTgt spid="292909"/>
                                        </p:tgtEl>
                                        <p:attrNameLst>
                                          <p:attrName>style.visibility</p:attrName>
                                        </p:attrNameLst>
                                      </p:cBhvr>
                                      <p:to>
                                        <p:strVal val="visible"/>
                                      </p:to>
                                    </p:set>
                                    <p:anim calcmode="lin" valueType="num">
                                      <p:cBhvr>
                                        <p:cTn id="53" dur="500" fill="hold"/>
                                        <p:tgtEl>
                                          <p:spTgt spid="292909"/>
                                        </p:tgtEl>
                                        <p:attrNameLst>
                                          <p:attrName>ppt_w</p:attrName>
                                        </p:attrNameLst>
                                      </p:cBhvr>
                                      <p:tavLst>
                                        <p:tav tm="0">
                                          <p:val>
                                            <p:strVal val="4/3*#ppt_w"/>
                                          </p:val>
                                        </p:tav>
                                        <p:tav tm="100000">
                                          <p:val>
                                            <p:strVal val="#ppt_w"/>
                                          </p:val>
                                        </p:tav>
                                      </p:tavLst>
                                    </p:anim>
                                    <p:anim calcmode="lin" valueType="num">
                                      <p:cBhvr>
                                        <p:cTn id="54" dur="500" fill="hold"/>
                                        <p:tgtEl>
                                          <p:spTgt spid="292909"/>
                                        </p:tgtEl>
                                        <p:attrNameLst>
                                          <p:attrName>ppt_h</p:attrName>
                                        </p:attrNameLst>
                                      </p:cBhvr>
                                      <p:tavLst>
                                        <p:tav tm="0">
                                          <p:val>
                                            <p:strVal val="4/3*#ppt_h"/>
                                          </p:val>
                                        </p:tav>
                                        <p:tav tm="100000">
                                          <p:val>
                                            <p:strVal val="#ppt_h"/>
                                          </p:val>
                                        </p:tav>
                                      </p:tavLst>
                                    </p:anim>
                                  </p:childTnLst>
                                </p:cTn>
                              </p:par>
                            </p:childTnLst>
                          </p:cTn>
                        </p:par>
                        <p:par>
                          <p:cTn id="55" fill="hold" nodeType="afterGroup">
                            <p:stCondLst>
                              <p:cond delay="2000"/>
                            </p:stCondLst>
                            <p:childTnLst>
                              <p:par>
                                <p:cTn id="56" presetID="9" presetClass="entr" presetSubtype="0" fill="hold" grpId="0" nodeType="afterEffect">
                                  <p:stCondLst>
                                    <p:cond delay="2000"/>
                                  </p:stCondLst>
                                  <p:childTnLst>
                                    <p:set>
                                      <p:cBhvr>
                                        <p:cTn id="57" dur="1" fill="hold">
                                          <p:stCondLst>
                                            <p:cond delay="0"/>
                                          </p:stCondLst>
                                        </p:cTn>
                                        <p:tgtEl>
                                          <p:spTgt spid="292907"/>
                                        </p:tgtEl>
                                        <p:attrNameLst>
                                          <p:attrName>style.visibility</p:attrName>
                                        </p:attrNameLst>
                                      </p:cBhvr>
                                      <p:to>
                                        <p:strVal val="visible"/>
                                      </p:to>
                                    </p:set>
                                    <p:animEffect transition="in" filter="dissolve">
                                      <p:cBhvr>
                                        <p:cTn id="58" dur="500"/>
                                        <p:tgtEl>
                                          <p:spTgt spid="292907"/>
                                        </p:tgtEl>
                                      </p:cBhvr>
                                    </p:animEffect>
                                  </p:childTnLst>
                                </p:cTn>
                              </p:par>
                            </p:childTnLst>
                          </p:cTn>
                        </p:par>
                        <p:par>
                          <p:cTn id="59" fill="hold" nodeType="afterGroup">
                            <p:stCondLst>
                              <p:cond delay="4500"/>
                            </p:stCondLst>
                            <p:childTnLst>
                              <p:par>
                                <p:cTn id="60" presetID="1" presetClass="entr" presetSubtype="0" fill="hold" grpId="0" nodeType="afterEffect">
                                  <p:stCondLst>
                                    <p:cond delay="3000"/>
                                  </p:stCondLst>
                                  <p:childTnLst>
                                    <p:set>
                                      <p:cBhvr>
                                        <p:cTn id="61" dur="1" fill="hold">
                                          <p:stCondLst>
                                            <p:cond delay="499"/>
                                          </p:stCondLst>
                                        </p:cTn>
                                        <p:tgtEl>
                                          <p:spTgt spid="292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2" grpId="0" autoUpdateAnimBg="0"/>
      <p:bldP spid="292873" grpId="0" autoUpdateAnimBg="0"/>
      <p:bldP spid="292890" grpId="0" autoUpdateAnimBg="0"/>
      <p:bldP spid="292904" grpId="0" autoUpdateAnimBg="0"/>
      <p:bldP spid="292905" grpId="0" autoUpdateAnimBg="0"/>
      <p:bldP spid="292906" grpId="0" autoUpdateAnimBg="0"/>
      <p:bldP spid="292907" grpId="0" animBg="1"/>
      <p:bldP spid="292908" grpId="0" animBg="1"/>
      <p:bldP spid="292909" grpId="0" animBg="1"/>
      <p:bldP spid="2929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1842" name="Picture 2" descr="map_nt_pal9.jpg                                                00038CB7 Hard Disk                      985CFB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457200"/>
            <a:ext cx="5741988" cy="734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3" name="Rectangle 3"/>
          <p:cNvSpPr>
            <a:spLocks noGrp="1" noChangeArrowheads="1"/>
          </p:cNvSpPr>
          <p:nvPr>
            <p:ph type="title"/>
          </p:nvPr>
        </p:nvSpPr>
        <p:spPr>
          <a:xfrm>
            <a:off x="0" y="1066800"/>
            <a:ext cx="1447800" cy="4572000"/>
          </a:xfrm>
        </p:spPr>
        <p:txBody>
          <a:bodyPr/>
          <a:lstStyle/>
          <a:p>
            <a:pPr eaLnBrk="1" hangingPunct="1">
              <a:defRPr/>
            </a:pPr>
            <a:r>
              <a:rPr lang="ar-JO" altLang="en-US" b="1" dirty="0">
                <a:solidFill>
                  <a:schemeClr val="bg1"/>
                </a:solidFill>
                <a:latin typeface="Arial" panose="020B0604020202020204" pitchFamily="34" charset="0"/>
                <a:cs typeface="Arial" panose="020B0604020202020204" pitchFamily="34" charset="0"/>
              </a:rPr>
              <a:t>طريق</a:t>
            </a:r>
            <a:br>
              <a:rPr lang="ar-JO" altLang="en-US" b="1" dirty="0">
                <a:solidFill>
                  <a:schemeClr val="bg1"/>
                </a:solidFill>
                <a:latin typeface="Arial" panose="020B0604020202020204" pitchFamily="34" charset="0"/>
                <a:cs typeface="Arial" panose="020B0604020202020204" pitchFamily="34" charset="0"/>
              </a:rPr>
            </a:br>
            <a:r>
              <a:rPr lang="ar-JO" altLang="en-US" b="1" dirty="0">
                <a:solidFill>
                  <a:schemeClr val="bg1"/>
                </a:solidFill>
                <a:latin typeface="Arial" panose="020B0604020202020204" pitchFamily="34" charset="0"/>
                <a:cs typeface="Arial" panose="020B0604020202020204" pitchFamily="34" charset="0"/>
              </a:rPr>
              <a:t>البحر</a:t>
            </a:r>
            <a:endParaRPr lang="en-US" altLang="en-US" sz="4000" dirty="0">
              <a:solidFill>
                <a:schemeClr val="bg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91845" name="Rectangle 5"/>
          <p:cNvSpPr>
            <a:spLocks noChangeArrowheads="1"/>
          </p:cNvSpPr>
          <p:nvPr/>
        </p:nvSpPr>
        <p:spPr bwMode="auto">
          <a:xfrm>
            <a:off x="2362200" y="4724400"/>
            <a:ext cx="2667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يهوذا</a:t>
            </a:r>
            <a:endParaRPr kumimoji="0" lang="en-US" altLang="en-US" sz="4000" b="0" i="0" u="none" strike="noStrike" kern="1200" cap="none" spc="0" normalizeH="0" baseline="0" noProof="0" dirty="0">
              <a:ln>
                <a:noFill/>
              </a:ln>
              <a:solidFill>
                <a:srgbClr val="80808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91848" name="Rectangle 8"/>
          <p:cNvSpPr>
            <a:spLocks noChangeArrowheads="1"/>
          </p:cNvSpPr>
          <p:nvPr/>
        </p:nvSpPr>
        <p:spPr bwMode="auto">
          <a:xfrm>
            <a:off x="76200" y="5300663"/>
            <a:ext cx="19050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Egypt</a:t>
            </a:r>
            <a:endPar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1849" name="Freeform 9"/>
          <p:cNvSpPr>
            <a:spLocks/>
          </p:cNvSpPr>
          <p:nvPr/>
        </p:nvSpPr>
        <p:spPr bwMode="auto">
          <a:xfrm>
            <a:off x="1524000" y="381000"/>
            <a:ext cx="4038600" cy="5257800"/>
          </a:xfrm>
          <a:custGeom>
            <a:avLst/>
            <a:gdLst>
              <a:gd name="T0" fmla="*/ 9 w 2943"/>
              <a:gd name="T1" fmla="*/ 3126 h 3126"/>
              <a:gd name="T2" fmla="*/ 69 w 2943"/>
              <a:gd name="T3" fmla="*/ 3052 h 3126"/>
              <a:gd name="T4" fmla="*/ 202 w 2943"/>
              <a:gd name="T5" fmla="*/ 2859 h 3126"/>
              <a:gd name="T6" fmla="*/ 232 w 2943"/>
              <a:gd name="T7" fmla="*/ 2815 h 3126"/>
              <a:gd name="T8" fmla="*/ 261 w 2943"/>
              <a:gd name="T9" fmla="*/ 2770 h 3126"/>
              <a:gd name="T10" fmla="*/ 291 w 2943"/>
              <a:gd name="T11" fmla="*/ 2726 h 3126"/>
              <a:gd name="T12" fmla="*/ 350 w 2943"/>
              <a:gd name="T13" fmla="*/ 2637 h 3126"/>
              <a:gd name="T14" fmla="*/ 439 w 2943"/>
              <a:gd name="T15" fmla="*/ 2474 h 3126"/>
              <a:gd name="T16" fmla="*/ 558 w 2943"/>
              <a:gd name="T17" fmla="*/ 2133 h 3126"/>
              <a:gd name="T18" fmla="*/ 750 w 2943"/>
              <a:gd name="T19" fmla="*/ 1822 h 3126"/>
              <a:gd name="T20" fmla="*/ 913 w 2943"/>
              <a:gd name="T21" fmla="*/ 1793 h 3126"/>
              <a:gd name="T22" fmla="*/ 1017 w 2943"/>
              <a:gd name="T23" fmla="*/ 1778 h 3126"/>
              <a:gd name="T24" fmla="*/ 1061 w 2943"/>
              <a:gd name="T25" fmla="*/ 1763 h 3126"/>
              <a:gd name="T26" fmla="*/ 1091 w 2943"/>
              <a:gd name="T27" fmla="*/ 1719 h 3126"/>
              <a:gd name="T28" fmla="*/ 1417 w 2943"/>
              <a:gd name="T29" fmla="*/ 1704 h 3126"/>
              <a:gd name="T30" fmla="*/ 1847 w 2943"/>
              <a:gd name="T31" fmla="*/ 1393 h 3126"/>
              <a:gd name="T32" fmla="*/ 1861 w 2943"/>
              <a:gd name="T33" fmla="*/ 1348 h 3126"/>
              <a:gd name="T34" fmla="*/ 1906 w 2943"/>
              <a:gd name="T35" fmla="*/ 1333 h 3126"/>
              <a:gd name="T36" fmla="*/ 1950 w 2943"/>
              <a:gd name="T37" fmla="*/ 1304 h 3126"/>
              <a:gd name="T38" fmla="*/ 2010 w 2943"/>
              <a:gd name="T39" fmla="*/ 1215 h 3126"/>
              <a:gd name="T40" fmla="*/ 2069 w 2943"/>
              <a:gd name="T41" fmla="*/ 1170 h 3126"/>
              <a:gd name="T42" fmla="*/ 2128 w 2943"/>
              <a:gd name="T43" fmla="*/ 1082 h 3126"/>
              <a:gd name="T44" fmla="*/ 2173 w 2943"/>
              <a:gd name="T45" fmla="*/ 993 h 3126"/>
              <a:gd name="T46" fmla="*/ 2217 w 2943"/>
              <a:gd name="T47" fmla="*/ 904 h 3126"/>
              <a:gd name="T48" fmla="*/ 2321 w 2943"/>
              <a:gd name="T49" fmla="*/ 785 h 3126"/>
              <a:gd name="T50" fmla="*/ 2528 w 2943"/>
              <a:gd name="T51" fmla="*/ 578 h 3126"/>
              <a:gd name="T52" fmla="*/ 2662 w 2943"/>
              <a:gd name="T53" fmla="*/ 430 h 3126"/>
              <a:gd name="T54" fmla="*/ 2869 w 2943"/>
              <a:gd name="T55" fmla="*/ 89 h 3126"/>
              <a:gd name="T56" fmla="*/ 2943 w 2943"/>
              <a:gd name="T57" fmla="*/ 0 h 3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43" h="3126">
                <a:moveTo>
                  <a:pt x="9" y="3126"/>
                </a:moveTo>
                <a:cubicBezTo>
                  <a:pt x="38" y="3036"/>
                  <a:pt x="0" y="3120"/>
                  <a:pt x="69" y="3052"/>
                </a:cubicBezTo>
                <a:cubicBezTo>
                  <a:pt x="114" y="3006"/>
                  <a:pt x="167" y="2910"/>
                  <a:pt x="202" y="2859"/>
                </a:cubicBezTo>
                <a:cubicBezTo>
                  <a:pt x="211" y="2844"/>
                  <a:pt x="222" y="2829"/>
                  <a:pt x="232" y="2815"/>
                </a:cubicBezTo>
                <a:cubicBezTo>
                  <a:pt x="241" y="2800"/>
                  <a:pt x="251" y="2784"/>
                  <a:pt x="261" y="2770"/>
                </a:cubicBezTo>
                <a:cubicBezTo>
                  <a:pt x="270" y="2755"/>
                  <a:pt x="291" y="2726"/>
                  <a:pt x="291" y="2726"/>
                </a:cubicBezTo>
                <a:cubicBezTo>
                  <a:pt x="340" y="2577"/>
                  <a:pt x="258" y="2801"/>
                  <a:pt x="350" y="2637"/>
                </a:cubicBezTo>
                <a:cubicBezTo>
                  <a:pt x="404" y="2539"/>
                  <a:pt x="354" y="2531"/>
                  <a:pt x="439" y="2474"/>
                </a:cubicBezTo>
                <a:cubicBezTo>
                  <a:pt x="477" y="2359"/>
                  <a:pt x="520" y="2247"/>
                  <a:pt x="558" y="2133"/>
                </a:cubicBezTo>
                <a:cubicBezTo>
                  <a:pt x="598" y="2009"/>
                  <a:pt x="637" y="1898"/>
                  <a:pt x="750" y="1822"/>
                </a:cubicBezTo>
                <a:cubicBezTo>
                  <a:pt x="809" y="1734"/>
                  <a:pt x="750" y="1793"/>
                  <a:pt x="913" y="1793"/>
                </a:cubicBezTo>
                <a:cubicBezTo>
                  <a:pt x="948" y="1793"/>
                  <a:pt x="982" y="1783"/>
                  <a:pt x="1017" y="1778"/>
                </a:cubicBezTo>
                <a:cubicBezTo>
                  <a:pt x="1031" y="1773"/>
                  <a:pt x="1048" y="1772"/>
                  <a:pt x="1061" y="1763"/>
                </a:cubicBezTo>
                <a:cubicBezTo>
                  <a:pt x="1074" y="1751"/>
                  <a:pt x="1073" y="1721"/>
                  <a:pt x="1091" y="1719"/>
                </a:cubicBezTo>
                <a:cubicBezTo>
                  <a:pt x="1198" y="1701"/>
                  <a:pt x="1308" y="1709"/>
                  <a:pt x="1417" y="1704"/>
                </a:cubicBezTo>
                <a:cubicBezTo>
                  <a:pt x="1561" y="1605"/>
                  <a:pt x="1672" y="1447"/>
                  <a:pt x="1847" y="1393"/>
                </a:cubicBezTo>
                <a:cubicBezTo>
                  <a:pt x="1851" y="1378"/>
                  <a:pt x="1849" y="1359"/>
                  <a:pt x="1861" y="1348"/>
                </a:cubicBezTo>
                <a:cubicBezTo>
                  <a:pt x="1872" y="1336"/>
                  <a:pt x="1891" y="1340"/>
                  <a:pt x="1906" y="1333"/>
                </a:cubicBezTo>
                <a:cubicBezTo>
                  <a:pt x="1921" y="1325"/>
                  <a:pt x="1935" y="1313"/>
                  <a:pt x="1950" y="1304"/>
                </a:cubicBezTo>
                <a:cubicBezTo>
                  <a:pt x="1970" y="1274"/>
                  <a:pt x="1981" y="1236"/>
                  <a:pt x="2010" y="1215"/>
                </a:cubicBezTo>
                <a:cubicBezTo>
                  <a:pt x="2029" y="1200"/>
                  <a:pt x="2052" y="1188"/>
                  <a:pt x="2069" y="1170"/>
                </a:cubicBezTo>
                <a:cubicBezTo>
                  <a:pt x="2092" y="1143"/>
                  <a:pt x="2128" y="1082"/>
                  <a:pt x="2128" y="1082"/>
                </a:cubicBezTo>
                <a:cubicBezTo>
                  <a:pt x="2168" y="961"/>
                  <a:pt x="2111" y="1116"/>
                  <a:pt x="2173" y="993"/>
                </a:cubicBezTo>
                <a:cubicBezTo>
                  <a:pt x="2233" y="870"/>
                  <a:pt x="2131" y="1029"/>
                  <a:pt x="2217" y="904"/>
                </a:cubicBezTo>
                <a:cubicBezTo>
                  <a:pt x="2242" y="827"/>
                  <a:pt x="2271" y="834"/>
                  <a:pt x="2321" y="785"/>
                </a:cubicBezTo>
                <a:cubicBezTo>
                  <a:pt x="2391" y="714"/>
                  <a:pt x="2444" y="634"/>
                  <a:pt x="2528" y="578"/>
                </a:cubicBezTo>
                <a:cubicBezTo>
                  <a:pt x="2567" y="519"/>
                  <a:pt x="2621" y="489"/>
                  <a:pt x="2662" y="430"/>
                </a:cubicBezTo>
                <a:cubicBezTo>
                  <a:pt x="2744" y="306"/>
                  <a:pt x="2763" y="197"/>
                  <a:pt x="2869" y="89"/>
                </a:cubicBezTo>
                <a:cubicBezTo>
                  <a:pt x="2891" y="21"/>
                  <a:pt x="2896" y="46"/>
                  <a:pt x="2943" y="0"/>
                </a:cubicBezTo>
              </a:path>
            </a:pathLst>
          </a:custGeom>
          <a:noFill/>
          <a:ln w="76200"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1850" name="AutoShape 10"/>
          <p:cNvSpPr>
            <a:spLocks noChangeArrowheads="1"/>
          </p:cNvSpPr>
          <p:nvPr/>
        </p:nvSpPr>
        <p:spPr bwMode="auto">
          <a:xfrm>
            <a:off x="3048000" y="3048000"/>
            <a:ext cx="533400" cy="381000"/>
          </a:xfrm>
          <a:prstGeom prst="irregularSeal1">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1853" name="Rectangle 13"/>
          <p:cNvSpPr>
            <a:spLocks noChangeArrowheads="1"/>
          </p:cNvSpPr>
          <p:nvPr/>
        </p:nvSpPr>
        <p:spPr bwMode="auto">
          <a:xfrm>
            <a:off x="4267200" y="304800"/>
            <a:ext cx="2362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ارام</a:t>
            </a:r>
            <a:endParaRPr kumimoji="0" lang="en-US" altLang="en-US" sz="4000" b="0" i="0" u="none" strike="noStrike" kern="1200" cap="none" spc="0" normalizeH="0" baseline="0" noProof="0" dirty="0">
              <a:ln>
                <a:noFill/>
              </a:ln>
              <a:solidFill>
                <a:srgbClr val="80808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91854" name="Freeform 14"/>
          <p:cNvSpPr>
            <a:spLocks/>
          </p:cNvSpPr>
          <p:nvPr/>
        </p:nvSpPr>
        <p:spPr bwMode="auto">
          <a:xfrm>
            <a:off x="3589338" y="1798638"/>
            <a:ext cx="3895725" cy="2486025"/>
          </a:xfrm>
          <a:custGeom>
            <a:avLst/>
            <a:gdLst>
              <a:gd name="T0" fmla="*/ 2454 w 2454"/>
              <a:gd name="T1" fmla="*/ 1566 h 1566"/>
              <a:gd name="T2" fmla="*/ 2422 w 2454"/>
              <a:gd name="T3" fmla="*/ 1555 h 1566"/>
              <a:gd name="T4" fmla="*/ 2347 w 2454"/>
              <a:gd name="T5" fmla="*/ 1544 h 1566"/>
              <a:gd name="T6" fmla="*/ 2294 w 2454"/>
              <a:gd name="T7" fmla="*/ 1512 h 1566"/>
              <a:gd name="T8" fmla="*/ 2262 w 2454"/>
              <a:gd name="T9" fmla="*/ 1502 h 1566"/>
              <a:gd name="T10" fmla="*/ 2230 w 2454"/>
              <a:gd name="T11" fmla="*/ 1480 h 1566"/>
              <a:gd name="T12" fmla="*/ 2198 w 2454"/>
              <a:gd name="T13" fmla="*/ 1470 h 1566"/>
              <a:gd name="T14" fmla="*/ 2048 w 2454"/>
              <a:gd name="T15" fmla="*/ 1320 h 1566"/>
              <a:gd name="T16" fmla="*/ 1984 w 2454"/>
              <a:gd name="T17" fmla="*/ 1214 h 1566"/>
              <a:gd name="T18" fmla="*/ 1899 w 2454"/>
              <a:gd name="T19" fmla="*/ 1128 h 1566"/>
              <a:gd name="T20" fmla="*/ 1878 w 2454"/>
              <a:gd name="T21" fmla="*/ 1096 h 1566"/>
              <a:gd name="T22" fmla="*/ 1835 w 2454"/>
              <a:gd name="T23" fmla="*/ 1075 h 1566"/>
              <a:gd name="T24" fmla="*/ 1739 w 2454"/>
              <a:gd name="T25" fmla="*/ 1011 h 1566"/>
              <a:gd name="T26" fmla="*/ 1462 w 2454"/>
              <a:gd name="T27" fmla="*/ 936 h 1566"/>
              <a:gd name="T28" fmla="*/ 1323 w 2454"/>
              <a:gd name="T29" fmla="*/ 872 h 1566"/>
              <a:gd name="T30" fmla="*/ 1248 w 2454"/>
              <a:gd name="T31" fmla="*/ 808 h 1566"/>
              <a:gd name="T32" fmla="*/ 1088 w 2454"/>
              <a:gd name="T33" fmla="*/ 691 h 1566"/>
              <a:gd name="T34" fmla="*/ 875 w 2454"/>
              <a:gd name="T35" fmla="*/ 552 h 1566"/>
              <a:gd name="T36" fmla="*/ 822 w 2454"/>
              <a:gd name="T37" fmla="*/ 446 h 1566"/>
              <a:gd name="T38" fmla="*/ 811 w 2454"/>
              <a:gd name="T39" fmla="*/ 414 h 1566"/>
              <a:gd name="T40" fmla="*/ 758 w 2454"/>
              <a:gd name="T41" fmla="*/ 360 h 1566"/>
              <a:gd name="T42" fmla="*/ 704 w 2454"/>
              <a:gd name="T43" fmla="*/ 296 h 1566"/>
              <a:gd name="T44" fmla="*/ 576 w 2454"/>
              <a:gd name="T45" fmla="*/ 264 h 1566"/>
              <a:gd name="T46" fmla="*/ 384 w 2454"/>
              <a:gd name="T47" fmla="*/ 115 h 1566"/>
              <a:gd name="T48" fmla="*/ 86 w 2454"/>
              <a:gd name="T49" fmla="*/ 30 h 1566"/>
              <a:gd name="T50" fmla="*/ 0 w 2454"/>
              <a:gd name="T51" fmla="*/ 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4" h="1566">
                <a:moveTo>
                  <a:pt x="2454" y="1566"/>
                </a:moveTo>
                <a:cubicBezTo>
                  <a:pt x="2443" y="1562"/>
                  <a:pt x="2433" y="1557"/>
                  <a:pt x="2422" y="1555"/>
                </a:cubicBezTo>
                <a:cubicBezTo>
                  <a:pt x="2397" y="1549"/>
                  <a:pt x="2370" y="1552"/>
                  <a:pt x="2347" y="1544"/>
                </a:cubicBezTo>
                <a:cubicBezTo>
                  <a:pt x="2327" y="1537"/>
                  <a:pt x="2312" y="1521"/>
                  <a:pt x="2294" y="1512"/>
                </a:cubicBezTo>
                <a:cubicBezTo>
                  <a:pt x="2283" y="1507"/>
                  <a:pt x="2272" y="1505"/>
                  <a:pt x="2262" y="1502"/>
                </a:cubicBezTo>
                <a:cubicBezTo>
                  <a:pt x="2251" y="1494"/>
                  <a:pt x="2241" y="1485"/>
                  <a:pt x="2230" y="1480"/>
                </a:cubicBezTo>
                <a:cubicBezTo>
                  <a:pt x="2220" y="1475"/>
                  <a:pt x="2207" y="1476"/>
                  <a:pt x="2198" y="1470"/>
                </a:cubicBezTo>
                <a:cubicBezTo>
                  <a:pt x="2142" y="1433"/>
                  <a:pt x="2086" y="1372"/>
                  <a:pt x="2048" y="1320"/>
                </a:cubicBezTo>
                <a:cubicBezTo>
                  <a:pt x="2023" y="1286"/>
                  <a:pt x="2010" y="1246"/>
                  <a:pt x="1984" y="1214"/>
                </a:cubicBezTo>
                <a:cubicBezTo>
                  <a:pt x="1958" y="1182"/>
                  <a:pt x="1921" y="1161"/>
                  <a:pt x="1899" y="1128"/>
                </a:cubicBezTo>
                <a:cubicBezTo>
                  <a:pt x="1892" y="1117"/>
                  <a:pt x="1887" y="1104"/>
                  <a:pt x="1878" y="1096"/>
                </a:cubicBezTo>
                <a:cubicBezTo>
                  <a:pt x="1865" y="1085"/>
                  <a:pt x="1848" y="1083"/>
                  <a:pt x="1835" y="1075"/>
                </a:cubicBezTo>
                <a:cubicBezTo>
                  <a:pt x="1801" y="1055"/>
                  <a:pt x="1775" y="1022"/>
                  <a:pt x="1739" y="1011"/>
                </a:cubicBezTo>
                <a:cubicBezTo>
                  <a:pt x="1643" y="979"/>
                  <a:pt x="1560" y="954"/>
                  <a:pt x="1462" y="936"/>
                </a:cubicBezTo>
                <a:cubicBezTo>
                  <a:pt x="1416" y="913"/>
                  <a:pt x="1367" y="896"/>
                  <a:pt x="1323" y="872"/>
                </a:cubicBezTo>
                <a:cubicBezTo>
                  <a:pt x="1280" y="848"/>
                  <a:pt x="1282" y="837"/>
                  <a:pt x="1248" y="808"/>
                </a:cubicBezTo>
                <a:cubicBezTo>
                  <a:pt x="1199" y="765"/>
                  <a:pt x="1141" y="726"/>
                  <a:pt x="1088" y="691"/>
                </a:cubicBezTo>
                <a:cubicBezTo>
                  <a:pt x="1023" y="648"/>
                  <a:pt x="924" y="604"/>
                  <a:pt x="875" y="552"/>
                </a:cubicBezTo>
                <a:cubicBezTo>
                  <a:pt x="861" y="512"/>
                  <a:pt x="840" y="482"/>
                  <a:pt x="822" y="446"/>
                </a:cubicBezTo>
                <a:cubicBezTo>
                  <a:pt x="816" y="435"/>
                  <a:pt x="817" y="423"/>
                  <a:pt x="811" y="414"/>
                </a:cubicBezTo>
                <a:cubicBezTo>
                  <a:pt x="795" y="393"/>
                  <a:pt x="772" y="380"/>
                  <a:pt x="758" y="360"/>
                </a:cubicBezTo>
                <a:cubicBezTo>
                  <a:pt x="742" y="337"/>
                  <a:pt x="727" y="311"/>
                  <a:pt x="704" y="296"/>
                </a:cubicBezTo>
                <a:cubicBezTo>
                  <a:pt x="667" y="271"/>
                  <a:pt x="614" y="285"/>
                  <a:pt x="576" y="264"/>
                </a:cubicBezTo>
                <a:cubicBezTo>
                  <a:pt x="503" y="224"/>
                  <a:pt x="452" y="159"/>
                  <a:pt x="384" y="115"/>
                </a:cubicBezTo>
                <a:cubicBezTo>
                  <a:pt x="308" y="0"/>
                  <a:pt x="224" y="36"/>
                  <a:pt x="86" y="30"/>
                </a:cubicBezTo>
                <a:cubicBezTo>
                  <a:pt x="57" y="26"/>
                  <a:pt x="0" y="19"/>
                  <a:pt x="0" y="19"/>
                </a:cubicBezTo>
              </a:path>
            </a:pathLst>
          </a:custGeom>
          <a:noFill/>
          <a:ln w="57150" cmpd="sng">
            <a:solidFill>
              <a:srgbClr val="0000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1855" name="Text Box 15"/>
          <p:cNvSpPr txBox="1">
            <a:spLocks noChangeArrowheads="1"/>
          </p:cNvSpPr>
          <p:nvPr/>
        </p:nvSpPr>
        <p:spPr bwMode="auto">
          <a:xfrm>
            <a:off x="2133600" y="3200400"/>
            <a:ext cx="2187575"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مجدو</a:t>
            </a:r>
            <a:endPar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1856" name="Text Box 16"/>
          <p:cNvSpPr txBox="1">
            <a:spLocks noChangeArrowheads="1"/>
          </p:cNvSpPr>
          <p:nvPr/>
        </p:nvSpPr>
        <p:spPr bwMode="auto">
          <a:xfrm>
            <a:off x="5334000" y="1989138"/>
            <a:ext cx="22098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راموت      جلعاد</a:t>
            </a:r>
            <a:endPar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1844" name="Rectangle 4"/>
          <p:cNvSpPr>
            <a:spLocks noChangeArrowheads="1"/>
          </p:cNvSpPr>
          <p:nvPr/>
        </p:nvSpPr>
        <p:spPr bwMode="auto">
          <a:xfrm>
            <a:off x="1908175" y="1946275"/>
            <a:ext cx="2362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altLang="en-US" sz="4000" b="0" i="0" u="none" strike="noStrike" kern="1200" cap="none" spc="0" normalizeH="0" baseline="0" noProof="0" dirty="0">
              <a:ln>
                <a:noFill/>
              </a:ln>
              <a:solidFill>
                <a:srgbClr val="80808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pic>
        <p:nvPicPr>
          <p:cNvPr id="2918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410200"/>
            <a:ext cx="2667000" cy="195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reeform 1"/>
          <p:cNvSpPr/>
          <p:nvPr/>
        </p:nvSpPr>
        <p:spPr>
          <a:xfrm>
            <a:off x="3546475" y="1373188"/>
            <a:ext cx="1522413" cy="2012950"/>
          </a:xfrm>
          <a:custGeom>
            <a:avLst/>
            <a:gdLst>
              <a:gd name="connsiteX0" fmla="*/ 0 w 1521616"/>
              <a:gd name="connsiteY0" fmla="*/ 1796381 h 2013778"/>
              <a:gd name="connsiteX1" fmla="*/ 160170 w 1521616"/>
              <a:gd name="connsiteY1" fmla="*/ 1807823 h 2013778"/>
              <a:gd name="connsiteX2" fmla="*/ 560596 w 1521616"/>
              <a:gd name="connsiteY2" fmla="*/ 1819265 h 2013778"/>
              <a:gd name="connsiteX3" fmla="*/ 594918 w 1521616"/>
              <a:gd name="connsiteY3" fmla="*/ 1842149 h 2013778"/>
              <a:gd name="connsiteX4" fmla="*/ 675003 w 1521616"/>
              <a:gd name="connsiteY4" fmla="*/ 1876475 h 2013778"/>
              <a:gd name="connsiteX5" fmla="*/ 720766 w 1521616"/>
              <a:gd name="connsiteY5" fmla="*/ 1910801 h 2013778"/>
              <a:gd name="connsiteX6" fmla="*/ 755088 w 1521616"/>
              <a:gd name="connsiteY6" fmla="*/ 1933684 h 2013778"/>
              <a:gd name="connsiteX7" fmla="*/ 800851 w 1521616"/>
              <a:gd name="connsiteY7" fmla="*/ 2002336 h 2013778"/>
              <a:gd name="connsiteX8" fmla="*/ 846614 w 1521616"/>
              <a:gd name="connsiteY8" fmla="*/ 2013778 h 2013778"/>
              <a:gd name="connsiteX9" fmla="*/ 1006784 w 1521616"/>
              <a:gd name="connsiteY9" fmla="*/ 2002336 h 2013778"/>
              <a:gd name="connsiteX10" fmla="*/ 1075428 w 1521616"/>
              <a:gd name="connsiteY10" fmla="*/ 1979452 h 2013778"/>
              <a:gd name="connsiteX11" fmla="*/ 1224158 w 1521616"/>
              <a:gd name="connsiteY11" fmla="*/ 1968010 h 2013778"/>
              <a:gd name="connsiteX12" fmla="*/ 1315683 w 1521616"/>
              <a:gd name="connsiteY12" fmla="*/ 1956568 h 2013778"/>
              <a:gd name="connsiteX13" fmla="*/ 1418650 w 1521616"/>
              <a:gd name="connsiteY13" fmla="*/ 1910801 h 2013778"/>
              <a:gd name="connsiteX14" fmla="*/ 1452972 w 1521616"/>
              <a:gd name="connsiteY14" fmla="*/ 1830707 h 2013778"/>
              <a:gd name="connsiteX15" fmla="*/ 1475854 w 1521616"/>
              <a:gd name="connsiteY15" fmla="*/ 1762056 h 2013778"/>
              <a:gd name="connsiteX16" fmla="*/ 1487294 w 1521616"/>
              <a:gd name="connsiteY16" fmla="*/ 1693404 h 2013778"/>
              <a:gd name="connsiteX17" fmla="*/ 1498735 w 1521616"/>
              <a:gd name="connsiteY17" fmla="*/ 1647637 h 2013778"/>
              <a:gd name="connsiteX18" fmla="*/ 1521616 w 1521616"/>
              <a:gd name="connsiteY18" fmla="*/ 1178518 h 2013778"/>
              <a:gd name="connsiteX19" fmla="*/ 1510176 w 1521616"/>
              <a:gd name="connsiteY19" fmla="*/ 789493 h 2013778"/>
              <a:gd name="connsiteX20" fmla="*/ 1487294 w 1521616"/>
              <a:gd name="connsiteY20" fmla="*/ 766609 h 2013778"/>
              <a:gd name="connsiteX21" fmla="*/ 1464413 w 1521616"/>
              <a:gd name="connsiteY21" fmla="*/ 583538 h 2013778"/>
              <a:gd name="connsiteX22" fmla="*/ 1452972 w 1521616"/>
              <a:gd name="connsiteY22" fmla="*/ 537770 h 2013778"/>
              <a:gd name="connsiteX23" fmla="*/ 1430091 w 1521616"/>
              <a:gd name="connsiteY23" fmla="*/ 503445 h 2013778"/>
              <a:gd name="connsiteX24" fmla="*/ 1418650 w 1521616"/>
              <a:gd name="connsiteY24" fmla="*/ 0 h 201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1616" h="2013778">
                <a:moveTo>
                  <a:pt x="0" y="1796381"/>
                </a:moveTo>
                <a:cubicBezTo>
                  <a:pt x="53390" y="1800195"/>
                  <a:pt x="106688" y="1805640"/>
                  <a:pt x="160170" y="1807823"/>
                </a:cubicBezTo>
                <a:cubicBezTo>
                  <a:pt x="293589" y="1813269"/>
                  <a:pt x="427480" y="1808755"/>
                  <a:pt x="560596" y="1819265"/>
                </a:cubicBezTo>
                <a:cubicBezTo>
                  <a:pt x="574304" y="1820347"/>
                  <a:pt x="582619" y="1835999"/>
                  <a:pt x="594918" y="1842149"/>
                </a:cubicBezTo>
                <a:cubicBezTo>
                  <a:pt x="672771" y="1881080"/>
                  <a:pt x="579772" y="1816949"/>
                  <a:pt x="675003" y="1876475"/>
                </a:cubicBezTo>
                <a:cubicBezTo>
                  <a:pt x="691173" y="1886582"/>
                  <a:pt x="705250" y="1899717"/>
                  <a:pt x="720766" y="1910801"/>
                </a:cubicBezTo>
                <a:cubicBezTo>
                  <a:pt x="731955" y="1918794"/>
                  <a:pt x="743647" y="1926056"/>
                  <a:pt x="755088" y="1933684"/>
                </a:cubicBezTo>
                <a:cubicBezTo>
                  <a:pt x="764377" y="1952265"/>
                  <a:pt x="777555" y="1990687"/>
                  <a:pt x="800851" y="2002336"/>
                </a:cubicBezTo>
                <a:cubicBezTo>
                  <a:pt x="814915" y="2009369"/>
                  <a:pt x="831360" y="2009964"/>
                  <a:pt x="846614" y="2013778"/>
                </a:cubicBezTo>
                <a:cubicBezTo>
                  <a:pt x="900004" y="2009964"/>
                  <a:pt x="953850" y="2010277"/>
                  <a:pt x="1006784" y="2002336"/>
                </a:cubicBezTo>
                <a:cubicBezTo>
                  <a:pt x="1030636" y="1998758"/>
                  <a:pt x="1051604" y="1983214"/>
                  <a:pt x="1075428" y="1979452"/>
                </a:cubicBezTo>
                <a:cubicBezTo>
                  <a:pt x="1124543" y="1971696"/>
                  <a:pt x="1174659" y="1972725"/>
                  <a:pt x="1224158" y="1968010"/>
                </a:cubicBezTo>
                <a:cubicBezTo>
                  <a:pt x="1254765" y="1965095"/>
                  <a:pt x="1285175" y="1960382"/>
                  <a:pt x="1315683" y="1956568"/>
                </a:cubicBezTo>
                <a:cubicBezTo>
                  <a:pt x="1397373" y="1929335"/>
                  <a:pt x="1364260" y="1947064"/>
                  <a:pt x="1418650" y="1910801"/>
                </a:cubicBezTo>
                <a:cubicBezTo>
                  <a:pt x="1448914" y="1789734"/>
                  <a:pt x="1407825" y="1932297"/>
                  <a:pt x="1452972" y="1830707"/>
                </a:cubicBezTo>
                <a:cubicBezTo>
                  <a:pt x="1462768" y="1808664"/>
                  <a:pt x="1475854" y="1762056"/>
                  <a:pt x="1475854" y="1762056"/>
                </a:cubicBezTo>
                <a:cubicBezTo>
                  <a:pt x="1479667" y="1739172"/>
                  <a:pt x="1482745" y="1716153"/>
                  <a:pt x="1487294" y="1693404"/>
                </a:cubicBezTo>
                <a:cubicBezTo>
                  <a:pt x="1490378" y="1677984"/>
                  <a:pt x="1497244" y="1663291"/>
                  <a:pt x="1498735" y="1647637"/>
                </a:cubicBezTo>
                <a:cubicBezTo>
                  <a:pt x="1507458" y="1556040"/>
                  <a:pt x="1518894" y="1243846"/>
                  <a:pt x="1521616" y="1178518"/>
                </a:cubicBezTo>
                <a:cubicBezTo>
                  <a:pt x="1517803" y="1048843"/>
                  <a:pt x="1520948" y="918776"/>
                  <a:pt x="1510176" y="789493"/>
                </a:cubicBezTo>
                <a:cubicBezTo>
                  <a:pt x="1509280" y="778743"/>
                  <a:pt x="1489634" y="777139"/>
                  <a:pt x="1487294" y="766609"/>
                </a:cubicBezTo>
                <a:cubicBezTo>
                  <a:pt x="1473954" y="706575"/>
                  <a:pt x="1479327" y="643201"/>
                  <a:pt x="1464413" y="583538"/>
                </a:cubicBezTo>
                <a:cubicBezTo>
                  <a:pt x="1460599" y="568282"/>
                  <a:pt x="1459166" y="552224"/>
                  <a:pt x="1452972" y="537770"/>
                </a:cubicBezTo>
                <a:cubicBezTo>
                  <a:pt x="1447556" y="525131"/>
                  <a:pt x="1437718" y="514887"/>
                  <a:pt x="1430091" y="503445"/>
                </a:cubicBezTo>
                <a:cubicBezTo>
                  <a:pt x="1394826" y="291834"/>
                  <a:pt x="1418650" y="457993"/>
                  <a:pt x="1418650"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91851" name="AutoShape 11"/>
          <p:cNvSpPr>
            <a:spLocks noChangeArrowheads="1"/>
          </p:cNvSpPr>
          <p:nvPr/>
        </p:nvSpPr>
        <p:spPr bwMode="auto">
          <a:xfrm>
            <a:off x="4953000" y="2667000"/>
            <a:ext cx="533400" cy="381000"/>
          </a:xfrm>
          <a:prstGeom prst="irregularSeal1">
            <a:avLst/>
          </a:prstGeom>
          <a:solidFill>
            <a:srgbClr val="CCFF33"/>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15697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91845"/>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91853"/>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291844"/>
                                        </p:tgtEl>
                                        <p:attrNameLst>
                                          <p:attrName>style.visibility</p:attrName>
                                        </p:attrNameLst>
                                      </p:cBhvr>
                                      <p:to>
                                        <p:strVal val="visible"/>
                                      </p:to>
                                    </p:set>
                                  </p:childTnLst>
                                </p:cTn>
                              </p:par>
                            </p:childTnLst>
                          </p:cTn>
                        </p:par>
                        <p:par>
                          <p:cTn id="17" fill="hold" nodeType="afterGroup">
                            <p:stCondLst>
                              <p:cond delay="2000"/>
                            </p:stCondLst>
                            <p:childTnLst>
                              <p:par>
                                <p:cTn id="18" presetID="2" presetClass="entr" presetSubtype="12" fill="hold" nodeType="afterEffect">
                                  <p:stCondLst>
                                    <p:cond delay="0"/>
                                  </p:stCondLst>
                                  <p:childTnLst>
                                    <p:set>
                                      <p:cBhvr>
                                        <p:cTn id="19" dur="1" fill="hold">
                                          <p:stCondLst>
                                            <p:cond delay="0"/>
                                          </p:stCondLst>
                                        </p:cTn>
                                        <p:tgtEl>
                                          <p:spTgt spid="291847"/>
                                        </p:tgtEl>
                                        <p:attrNameLst>
                                          <p:attrName>style.visibility</p:attrName>
                                        </p:attrNameLst>
                                      </p:cBhvr>
                                      <p:to>
                                        <p:strVal val="visible"/>
                                      </p:to>
                                    </p:set>
                                    <p:anim calcmode="lin" valueType="num">
                                      <p:cBhvr additive="base">
                                        <p:cTn id="20" dur="500" fill="hold"/>
                                        <p:tgtEl>
                                          <p:spTgt spid="291847"/>
                                        </p:tgtEl>
                                        <p:attrNameLst>
                                          <p:attrName>ppt_x</p:attrName>
                                        </p:attrNameLst>
                                      </p:cBhvr>
                                      <p:tavLst>
                                        <p:tav tm="0">
                                          <p:val>
                                            <p:strVal val="0-#ppt_w/2"/>
                                          </p:val>
                                        </p:tav>
                                        <p:tav tm="100000">
                                          <p:val>
                                            <p:strVal val="#ppt_x"/>
                                          </p:val>
                                        </p:tav>
                                      </p:tavLst>
                                    </p:anim>
                                    <p:anim calcmode="lin" valueType="num">
                                      <p:cBhvr additive="base">
                                        <p:cTn id="21" dur="500" fill="hold"/>
                                        <p:tgtEl>
                                          <p:spTgt spid="291847"/>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291848"/>
                                        </p:tgtEl>
                                        <p:attrNameLst>
                                          <p:attrName>style.visibility</p:attrName>
                                        </p:attrNameLst>
                                      </p:cBhvr>
                                      <p:to>
                                        <p:strVal val="visible"/>
                                      </p:to>
                                    </p:set>
                                    <p:animEffect transition="in" filter="dissolve">
                                      <p:cBhvr>
                                        <p:cTn id="25" dur="500"/>
                                        <p:tgtEl>
                                          <p:spTgt spid="291848"/>
                                        </p:tgtEl>
                                      </p:cBhvr>
                                    </p:animEffect>
                                  </p:childTnLst>
                                </p:cTn>
                              </p:par>
                            </p:childTnLst>
                          </p:cTn>
                        </p:par>
                        <p:par>
                          <p:cTn id="26" fill="hold" nodeType="afterGroup">
                            <p:stCondLst>
                              <p:cond delay="3000"/>
                            </p:stCondLst>
                            <p:childTnLst>
                              <p:par>
                                <p:cTn id="27" presetID="22" presetClass="entr" presetSubtype="8" fill="hold" nodeType="afterEffect">
                                  <p:stCondLst>
                                    <p:cond delay="1000"/>
                                  </p:stCondLst>
                                  <p:childTnLst>
                                    <p:set>
                                      <p:cBhvr>
                                        <p:cTn id="28" dur="1" fill="hold">
                                          <p:stCondLst>
                                            <p:cond delay="0"/>
                                          </p:stCondLst>
                                        </p:cTn>
                                        <p:tgtEl>
                                          <p:spTgt spid="291849"/>
                                        </p:tgtEl>
                                        <p:attrNameLst>
                                          <p:attrName>style.visibility</p:attrName>
                                        </p:attrNameLst>
                                      </p:cBhvr>
                                      <p:to>
                                        <p:strVal val="visible"/>
                                      </p:to>
                                    </p:set>
                                    <p:animEffect transition="in" filter="wipe(left)">
                                      <p:cBhvr>
                                        <p:cTn id="29" dur="500"/>
                                        <p:tgtEl>
                                          <p:spTgt spid="291849"/>
                                        </p:tgtEl>
                                      </p:cBhvr>
                                    </p:animEffect>
                                  </p:childTnLst>
                                </p:cTn>
                              </p:par>
                            </p:childTnLst>
                          </p:cTn>
                        </p:par>
                        <p:par>
                          <p:cTn id="30" fill="hold" nodeType="afterGroup">
                            <p:stCondLst>
                              <p:cond delay="4500"/>
                            </p:stCondLst>
                            <p:childTnLst>
                              <p:par>
                                <p:cTn id="31" presetID="2" presetClass="entr" presetSubtype="8" fill="hold" grpId="0" nodeType="afterEffect">
                                  <p:stCondLst>
                                    <p:cond delay="2000"/>
                                  </p:stCondLst>
                                  <p:childTnLst>
                                    <p:set>
                                      <p:cBhvr>
                                        <p:cTn id="32" dur="1" fill="hold">
                                          <p:stCondLst>
                                            <p:cond delay="0"/>
                                          </p:stCondLst>
                                        </p:cTn>
                                        <p:tgtEl>
                                          <p:spTgt spid="291843"/>
                                        </p:tgtEl>
                                        <p:attrNameLst>
                                          <p:attrName>style.visibility</p:attrName>
                                        </p:attrNameLst>
                                      </p:cBhvr>
                                      <p:to>
                                        <p:strVal val="visible"/>
                                      </p:to>
                                    </p:set>
                                    <p:anim calcmode="lin" valueType="num">
                                      <p:cBhvr additive="base">
                                        <p:cTn id="33" dur="500" fill="hold"/>
                                        <p:tgtEl>
                                          <p:spTgt spid="291843"/>
                                        </p:tgtEl>
                                        <p:attrNameLst>
                                          <p:attrName>ppt_x</p:attrName>
                                        </p:attrNameLst>
                                      </p:cBhvr>
                                      <p:tavLst>
                                        <p:tav tm="0">
                                          <p:val>
                                            <p:strVal val="0-#ppt_w/2"/>
                                          </p:val>
                                        </p:tav>
                                        <p:tav tm="100000">
                                          <p:val>
                                            <p:strVal val="#ppt_x"/>
                                          </p:val>
                                        </p:tav>
                                      </p:tavLst>
                                    </p:anim>
                                    <p:anim calcmode="lin" valueType="num">
                                      <p:cBhvr additive="base">
                                        <p:cTn id="34" dur="500" fill="hold"/>
                                        <p:tgtEl>
                                          <p:spTgt spid="291843"/>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7000"/>
                            </p:stCondLst>
                            <p:childTnLst>
                              <p:par>
                                <p:cTn id="36" presetID="1" presetClass="entr" presetSubtype="0" fill="hold" grpId="0" nodeType="afterEffect">
                                  <p:stCondLst>
                                    <p:cond delay="0"/>
                                  </p:stCondLst>
                                  <p:childTnLst>
                                    <p:set>
                                      <p:cBhvr>
                                        <p:cTn id="37" dur="1" fill="hold">
                                          <p:stCondLst>
                                            <p:cond delay="499"/>
                                          </p:stCondLst>
                                        </p:cTn>
                                        <p:tgtEl>
                                          <p:spTgt spid="291850"/>
                                        </p:tgtEl>
                                        <p:attrNameLst>
                                          <p:attrName>style.visibility</p:attrName>
                                        </p:attrNameLst>
                                      </p:cBhvr>
                                      <p:to>
                                        <p:strVal val="visible"/>
                                      </p:to>
                                    </p:set>
                                  </p:childTnLst>
                                </p:cTn>
                              </p:par>
                            </p:childTnLst>
                          </p:cTn>
                        </p:par>
                        <p:par>
                          <p:cTn id="38" fill="hold" nodeType="afterGroup">
                            <p:stCondLst>
                              <p:cond delay="7500"/>
                            </p:stCondLst>
                            <p:childTnLst>
                              <p:par>
                                <p:cTn id="39" presetID="1" presetClass="entr" presetSubtype="0" fill="hold" grpId="0" nodeType="afterEffect">
                                  <p:stCondLst>
                                    <p:cond delay="0"/>
                                  </p:stCondLst>
                                  <p:childTnLst>
                                    <p:set>
                                      <p:cBhvr>
                                        <p:cTn id="40" dur="1" fill="hold">
                                          <p:stCondLst>
                                            <p:cond delay="499"/>
                                          </p:stCondLst>
                                        </p:cTn>
                                        <p:tgtEl>
                                          <p:spTgt spid="291855"/>
                                        </p:tgtEl>
                                        <p:attrNameLst>
                                          <p:attrName>style.visibility</p:attrName>
                                        </p:attrNameLst>
                                      </p:cBhvr>
                                      <p:to>
                                        <p:strVal val="visible"/>
                                      </p:to>
                                    </p:set>
                                  </p:childTnLst>
                                </p:cTn>
                              </p:par>
                            </p:childTnLst>
                          </p:cTn>
                        </p:par>
                        <p:par>
                          <p:cTn id="41" fill="hold" nodeType="afterGroup">
                            <p:stCondLst>
                              <p:cond delay="8000"/>
                            </p:stCondLst>
                            <p:childTnLst>
                              <p:par>
                                <p:cTn id="42" presetID="1" presetClass="entr" presetSubtype="0" fill="hold" grpId="0" nodeType="afterEffect">
                                  <p:stCondLst>
                                    <p:cond delay="2000"/>
                                  </p:stCondLst>
                                  <p:childTnLst>
                                    <p:set>
                                      <p:cBhvr>
                                        <p:cTn id="43" dur="1" fill="hold">
                                          <p:stCondLst>
                                            <p:cond delay="499"/>
                                          </p:stCondLst>
                                        </p:cTn>
                                        <p:tgtEl>
                                          <p:spTgt spid="291851"/>
                                        </p:tgtEl>
                                        <p:attrNameLst>
                                          <p:attrName>style.visibility</p:attrName>
                                        </p:attrNameLst>
                                      </p:cBhvr>
                                      <p:to>
                                        <p:strVal val="visible"/>
                                      </p:to>
                                    </p:set>
                                  </p:childTnLst>
                                </p:cTn>
                              </p:par>
                            </p:childTnLst>
                          </p:cTn>
                        </p:par>
                        <p:par>
                          <p:cTn id="44" fill="hold" nodeType="afterGroup">
                            <p:stCondLst>
                              <p:cond delay="10500"/>
                            </p:stCondLst>
                            <p:childTnLst>
                              <p:par>
                                <p:cTn id="45" presetID="22" presetClass="entr" presetSubtype="8"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nodeType="afterGroup">
                            <p:stCondLst>
                              <p:cond delay="11000"/>
                            </p:stCondLst>
                            <p:childTnLst>
                              <p:par>
                                <p:cTn id="49" presetID="22" presetClass="entr" presetSubtype="2" fill="hold" nodeType="afterEffect">
                                  <p:stCondLst>
                                    <p:cond delay="1000"/>
                                  </p:stCondLst>
                                  <p:childTnLst>
                                    <p:set>
                                      <p:cBhvr>
                                        <p:cTn id="50" dur="1" fill="hold">
                                          <p:stCondLst>
                                            <p:cond delay="0"/>
                                          </p:stCondLst>
                                        </p:cTn>
                                        <p:tgtEl>
                                          <p:spTgt spid="291854"/>
                                        </p:tgtEl>
                                        <p:attrNameLst>
                                          <p:attrName>style.visibility</p:attrName>
                                        </p:attrNameLst>
                                      </p:cBhvr>
                                      <p:to>
                                        <p:strVal val="visible"/>
                                      </p:to>
                                    </p:set>
                                    <p:animEffect transition="in" filter="wipe(right)">
                                      <p:cBhvr>
                                        <p:cTn id="51" dur="500"/>
                                        <p:tgtEl>
                                          <p:spTgt spid="291854"/>
                                        </p:tgtEl>
                                      </p:cBhvr>
                                    </p:animEffect>
                                  </p:childTnLst>
                                </p:cTn>
                              </p:par>
                            </p:childTnLst>
                          </p:cTn>
                        </p:par>
                        <p:par>
                          <p:cTn id="52" fill="hold" nodeType="afterGroup">
                            <p:stCondLst>
                              <p:cond delay="12500"/>
                            </p:stCondLst>
                            <p:childTnLst>
                              <p:par>
                                <p:cTn id="53" presetID="1" presetClass="entr" presetSubtype="0" fill="hold" grpId="0" nodeType="afterEffect">
                                  <p:stCondLst>
                                    <p:cond delay="0"/>
                                  </p:stCondLst>
                                  <p:childTnLst>
                                    <p:set>
                                      <p:cBhvr>
                                        <p:cTn id="54" dur="1" fill="hold">
                                          <p:stCondLst>
                                            <p:cond delay="499"/>
                                          </p:stCondLst>
                                        </p:cTn>
                                        <p:tgtEl>
                                          <p:spTgt spid="291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utoUpdateAnimBg="0"/>
      <p:bldP spid="291845" grpId="0" autoUpdateAnimBg="0"/>
      <p:bldP spid="291848" grpId="0" autoUpdateAnimBg="0"/>
      <p:bldP spid="291850" grpId="0" animBg="1"/>
      <p:bldP spid="291853" grpId="0" autoUpdateAnimBg="0"/>
      <p:bldP spid="291855" grpId="0" autoUpdateAnimBg="0"/>
      <p:bldP spid="291856" grpId="0" autoUpdateAnimBg="0"/>
      <p:bldP spid="291844" grpId="0" autoUpdateAnimBg="0"/>
      <p:bldP spid="2918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3632200"/>
            <a:ext cx="6870700" cy="322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1219200"/>
            <a:ext cx="2498725" cy="249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3" y="-100013"/>
            <a:ext cx="6300788" cy="3744913"/>
          </a:xfrm>
        </p:spPr>
        <p:txBody>
          <a:bodyPr/>
          <a:lstStyle/>
          <a:p>
            <a:pPr eaLnBrk="1" hangingPunct="1">
              <a:defRPr/>
            </a:pPr>
            <a:r>
              <a:rPr lang="ar-JO" sz="5400" b="1" dirty="0"/>
              <a:t>هل تطلب مشيئة الله ولكن قرارك اتخذ بالفعل؟</a:t>
            </a:r>
            <a:endParaRPr lang="en-US" sz="5400" b="1" dirty="0">
              <a:solidFill>
                <a:schemeClr val="bg1"/>
              </a:solidFill>
            </a:endParaRPr>
          </a:p>
        </p:txBody>
      </p:sp>
    </p:spTree>
    <p:extLst>
      <p:ext uri="{BB962C8B-B14F-4D97-AF65-F5344CB8AC3E}">
        <p14:creationId xmlns:p14="http://schemas.microsoft.com/office/powerpoint/2010/main" val="249243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5"/>
          <p:cNvGrpSpPr>
            <a:grpSpLocks/>
          </p:cNvGrpSpPr>
          <p:nvPr/>
        </p:nvGrpSpPr>
        <p:grpSpPr bwMode="auto">
          <a:xfrm>
            <a:off x="5638800" y="-381000"/>
            <a:ext cx="3886200" cy="6934200"/>
            <a:chOff x="2352" y="-336"/>
            <a:chExt cx="2448" cy="4368"/>
          </a:xfrm>
        </p:grpSpPr>
        <p:pic>
          <p:nvPicPr>
            <p:cNvPr id="94211" name="Picture 6" descr="Signpost                                                       00000014 Hard Disk                      B71BAB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8" y="0"/>
              <a:ext cx="2194" cy="3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3" name="Rectangle 7"/>
            <p:cNvSpPr>
              <a:spLocks noChangeArrowheads="1"/>
            </p:cNvSpPr>
            <p:nvPr/>
          </p:nvSpPr>
          <p:spPr bwMode="auto">
            <a:xfrm>
              <a:off x="2400" y="364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4" name="Rectangle 8"/>
            <p:cNvSpPr>
              <a:spLocks noChangeArrowheads="1"/>
            </p:cNvSpPr>
            <p:nvPr/>
          </p:nvSpPr>
          <p:spPr bwMode="auto">
            <a:xfrm rot="-606401">
              <a:off x="3504" y="369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5" name="Rectangle 9"/>
            <p:cNvSpPr>
              <a:spLocks noChangeArrowheads="1"/>
            </p:cNvSpPr>
            <p:nvPr/>
          </p:nvSpPr>
          <p:spPr bwMode="auto">
            <a:xfrm>
              <a:off x="4416" y="364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6" name="Rectangle 10"/>
            <p:cNvSpPr>
              <a:spLocks noChangeArrowheads="1"/>
            </p:cNvSpPr>
            <p:nvPr/>
          </p:nvSpPr>
          <p:spPr bwMode="auto">
            <a:xfrm>
              <a:off x="4464" y="177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7" name="Rectangle 11"/>
            <p:cNvSpPr>
              <a:spLocks noChangeArrowheads="1"/>
            </p:cNvSpPr>
            <p:nvPr/>
          </p:nvSpPr>
          <p:spPr bwMode="auto">
            <a:xfrm>
              <a:off x="4464" y="0"/>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8" name="Rectangle 12"/>
            <p:cNvSpPr>
              <a:spLocks noChangeArrowheads="1"/>
            </p:cNvSpPr>
            <p:nvPr/>
          </p:nvSpPr>
          <p:spPr bwMode="auto">
            <a:xfrm>
              <a:off x="2400" y="177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9" name="Rectangle 13"/>
            <p:cNvSpPr>
              <a:spLocks noChangeArrowheads="1"/>
            </p:cNvSpPr>
            <p:nvPr/>
          </p:nvSpPr>
          <p:spPr bwMode="auto">
            <a:xfrm>
              <a:off x="2400" y="-16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70" name="Rectangle 14"/>
            <p:cNvSpPr>
              <a:spLocks noChangeArrowheads="1"/>
            </p:cNvSpPr>
            <p:nvPr/>
          </p:nvSpPr>
          <p:spPr bwMode="auto">
            <a:xfrm>
              <a:off x="2352" y="-33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71" name="Rectangle 15"/>
            <p:cNvSpPr>
              <a:spLocks noChangeArrowheads="1"/>
            </p:cNvSpPr>
            <p:nvPr/>
          </p:nvSpPr>
          <p:spPr bwMode="auto">
            <a:xfrm rot="1304984">
              <a:off x="3504" y="-240"/>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01058" name="Rectangle 2"/>
          <p:cNvSpPr>
            <a:spLocks noGrp="1" noChangeArrowheads="1"/>
          </p:cNvSpPr>
          <p:nvPr>
            <p:ph type="title"/>
          </p:nvPr>
        </p:nvSpPr>
        <p:spPr>
          <a:xfrm>
            <a:off x="144463" y="3617913"/>
            <a:ext cx="7019925" cy="3124200"/>
          </a:xfrm>
        </p:spPr>
        <p:txBody>
          <a:bodyPr/>
          <a:lstStyle/>
          <a:p>
            <a:pPr eaLnBrk="1" hangingPunct="1">
              <a:defRPr/>
            </a:pPr>
            <a:br>
              <a:rPr lang="en-US" altLang="ja-JP" sz="4800" b="1" dirty="0">
                <a:solidFill>
                  <a:schemeClr val="bg1"/>
                </a:solidFill>
                <a:latin typeface="Arial" panose="020B0604020202020204" pitchFamily="34" charset="0"/>
                <a:cs typeface="Arial" panose="020B0604020202020204" pitchFamily="34" charset="0"/>
              </a:rPr>
            </a:br>
            <a:r>
              <a:rPr lang="ar-JO" altLang="ja-JP" sz="4800" b="1" dirty="0">
                <a:solidFill>
                  <a:schemeClr val="bg1"/>
                </a:solidFill>
                <a:latin typeface="Arial" panose="020B0604020202020204" pitchFamily="34" charset="0"/>
                <a:cs typeface="Arial" panose="020B0604020202020204" pitchFamily="34" charset="0"/>
              </a:rPr>
              <a:t>يا رب استخدمني بحسب مشيئتك وخصوصاً كمستشار</a:t>
            </a:r>
            <a:endParaRPr lang="en-US" alt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26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576" y="-21167"/>
            <a:ext cx="7772400" cy="1143000"/>
          </a:xfrm>
        </p:spPr>
        <p:txBody>
          <a:bodyPr/>
          <a:lstStyle/>
          <a:p>
            <a:pPr>
              <a:defRPr/>
            </a:pPr>
            <a:r>
              <a:rPr lang="ar-JO" dirty="0"/>
              <a:t>إرادة الله ؟</a:t>
            </a:r>
            <a:endParaRPr lang="en-US" dirty="0"/>
          </a:p>
        </p:txBody>
      </p:sp>
      <p:pic>
        <p:nvPicPr>
          <p:cNvPr id="3" name="Picture 2"/>
          <p:cNvPicPr>
            <a:picLocks noChangeAspect="1"/>
          </p:cNvPicPr>
          <p:nvPr/>
        </p:nvPicPr>
        <p:blipFill>
          <a:blip r:embed="rId3"/>
          <a:stretch>
            <a:fillRect/>
          </a:stretch>
        </p:blipFill>
        <p:spPr>
          <a:xfrm>
            <a:off x="1763688" y="980728"/>
            <a:ext cx="5544616" cy="5544616"/>
          </a:xfrm>
          <a:prstGeom prst="rect">
            <a:avLst/>
          </a:prstGeom>
        </p:spPr>
      </p:pic>
    </p:spTree>
    <p:extLst>
      <p:ext uri="{BB962C8B-B14F-4D97-AF65-F5344CB8AC3E}">
        <p14:creationId xmlns:p14="http://schemas.microsoft.com/office/powerpoint/2010/main" val="736437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FE1E0"/>
        </a:solidFill>
        <a:effectLst/>
      </p:bgPr>
    </p:bg>
    <p:spTree>
      <p:nvGrpSpPr>
        <p:cNvPr id="1" name=""/>
        <p:cNvGrpSpPr/>
        <p:nvPr/>
      </p:nvGrpSpPr>
      <p:grpSpPr>
        <a:xfrm>
          <a:off x="0" y="0"/>
          <a:ext cx="0" cy="0"/>
          <a:chOff x="0" y="0"/>
          <a:chExt cx="0" cy="0"/>
        </a:xfrm>
      </p:grpSpPr>
      <p:pic>
        <p:nvPicPr>
          <p:cNvPr id="962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4437063"/>
            <a:ext cx="1747838" cy="241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59"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900" y="2403475"/>
            <a:ext cx="4770438" cy="477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2"/>
          <p:cNvSpPr>
            <a:spLocks noGrp="1" noChangeArrowheads="1"/>
          </p:cNvSpPr>
          <p:nvPr>
            <p:ph type="title"/>
          </p:nvPr>
        </p:nvSpPr>
        <p:spPr>
          <a:xfrm>
            <a:off x="971550" y="-26988"/>
            <a:ext cx="4319588" cy="5184776"/>
          </a:xfrm>
        </p:spPr>
        <p:txBody>
          <a:bodyPr/>
          <a:lstStyle/>
          <a:p>
            <a:pPr eaLnBrk="1" hangingPunct="1">
              <a:defRPr/>
            </a:pPr>
            <a:r>
              <a:rPr lang="ar-JO" sz="4000" b="1" dirty="0">
                <a:solidFill>
                  <a:schemeClr val="tx1"/>
                </a:solidFill>
              </a:rPr>
              <a:t>أسعى في البداية إلى إدخال قلبي في مثل هذه الحالة بحيث لا يكون لديه إرادة خاصة به فيما يتعلق بمسألة معينة</a:t>
            </a:r>
            <a:endParaRPr lang="en-US" altLang="en-US" sz="3600" b="1" dirty="0">
              <a:solidFill>
                <a:schemeClr val="tx1"/>
              </a:solidFill>
            </a:endParaRPr>
          </a:p>
        </p:txBody>
      </p:sp>
      <p:sp>
        <p:nvSpPr>
          <p:cNvPr id="5" name="Rectangle 2"/>
          <p:cNvSpPr txBox="1">
            <a:spLocks noChangeArrowheads="1"/>
          </p:cNvSpPr>
          <p:nvPr/>
        </p:nvSpPr>
        <p:spPr bwMode="auto">
          <a:xfrm>
            <a:off x="1042988" y="4941888"/>
            <a:ext cx="4319587" cy="173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1" u="none" strike="noStrike" kern="1200" cap="none" spc="0" normalizeH="0" baseline="0" noProof="0" dirty="0">
                <a:ln>
                  <a:noFill/>
                </a:ln>
                <a:solidFill>
                  <a:srgbClr val="000000"/>
                </a:solidFill>
                <a:effectLst/>
                <a:uLnTx/>
                <a:uFillTx/>
                <a:latin typeface="Arial"/>
                <a:ea typeface="ＭＳ Ｐゴシック"/>
                <a:cs typeface="Arial"/>
              </a:rPr>
              <a:t>جورج مولر        </a:t>
            </a:r>
            <a:r>
              <a:rPr kumimoji="0" lang="en-US" altLang="en-US" sz="3600" b="1" i="1" u="none" strike="noStrike" kern="1200" cap="none" spc="0" normalizeH="0" baseline="0" noProof="0" dirty="0">
                <a:ln>
                  <a:noFill/>
                </a:ln>
                <a:solidFill>
                  <a:srgbClr val="000000"/>
                </a:solidFill>
                <a:effectLst/>
                <a:uLnTx/>
                <a:uFillTx/>
                <a:latin typeface="Arial"/>
                <a:ea typeface="ＭＳ Ｐゴシック"/>
                <a:cs typeface="Arial"/>
              </a:rPr>
              <a:t> (</a:t>
            </a:r>
            <a:r>
              <a:rPr kumimoji="0" lang="ar-JO" altLang="en-US" sz="3600" b="1" i="1" u="none" strike="noStrike" kern="1200" cap="none" spc="0" normalizeH="0" baseline="0" noProof="0" dirty="0">
                <a:ln>
                  <a:noFill/>
                </a:ln>
                <a:solidFill>
                  <a:srgbClr val="000000"/>
                </a:solidFill>
                <a:effectLst/>
                <a:uLnTx/>
                <a:uFillTx/>
                <a:latin typeface="Arial"/>
                <a:ea typeface="ＭＳ Ｐゴシック"/>
                <a:cs typeface="Arial"/>
              </a:rPr>
              <a:t>1805-18989</a:t>
            </a:r>
            <a:r>
              <a:rPr kumimoji="0" lang="en-US" altLang="en-US" sz="3600" b="1" i="1" u="none" strike="noStrike" kern="1200" cap="none" spc="0" normalizeH="0" baseline="0" noProof="0" dirty="0">
                <a:ln>
                  <a:noFill/>
                </a:ln>
                <a:solidFill>
                  <a:srgbClr val="000000"/>
                </a:solidFill>
                <a:effectLst/>
                <a:uLnTx/>
                <a:uFillTx/>
                <a:latin typeface="Arial"/>
                <a:ea typeface="ＭＳ Ｐゴシック"/>
                <a:cs typeface="Arial"/>
              </a:rPr>
              <a:t>)</a:t>
            </a:r>
            <a:endParaRPr kumimoji="0" lang="en-US" altLang="en-US" sz="3200" b="1" i="0" u="none" strike="noStrike" kern="1200" cap="none" spc="0" normalizeH="0" baseline="0" noProof="0" dirty="0">
              <a:ln>
                <a:noFill/>
              </a:ln>
              <a:solidFill>
                <a:srgbClr val="000000"/>
              </a:solidFill>
              <a:effectLst/>
              <a:uLnTx/>
              <a:uFillTx/>
              <a:latin typeface="Arial"/>
              <a:ea typeface="ＭＳ Ｐゴシック"/>
              <a:cs typeface="Arial"/>
            </a:endParaRPr>
          </a:p>
        </p:txBody>
      </p:sp>
    </p:spTree>
    <p:extLst>
      <p:ext uri="{BB962C8B-B14F-4D97-AF65-F5344CB8AC3E}">
        <p14:creationId xmlns:p14="http://schemas.microsoft.com/office/powerpoint/2010/main" val="2894548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wipe(up)">
                                      <p:cBhvr>
                                        <p:cTn id="7" dur="500"/>
                                        <p:tgtEl>
                                          <p:spTgt spid="303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72188"/>
          </a:xfrm>
          <a:prstGeom prst="rect">
            <a:avLst/>
          </a:prstGeom>
        </p:spPr>
      </p:pic>
      <p:sp>
        <p:nvSpPr>
          <p:cNvPr id="2" name="Title 1"/>
          <p:cNvSpPr>
            <a:spLocks noGrp="1"/>
          </p:cNvSpPr>
          <p:nvPr>
            <p:ph type="title" idx="4294967295"/>
          </p:nvPr>
        </p:nvSpPr>
        <p:spPr>
          <a:xfrm>
            <a:off x="827584" y="764704"/>
            <a:ext cx="7772400" cy="1143000"/>
          </a:xfrm>
        </p:spPr>
        <p:txBody>
          <a:bodyPr/>
          <a:lstStyle/>
          <a:p>
            <a:pPr>
              <a:defRPr/>
            </a:pPr>
            <a:r>
              <a:rPr lang="ar-JO" b="1" dirty="0">
                <a:solidFill>
                  <a:schemeClr val="tx1"/>
                </a:solidFill>
              </a:rPr>
              <a:t>كم الفترة ؟</a:t>
            </a:r>
            <a:endParaRPr lang="en-US" b="1" dirty="0">
              <a:solidFill>
                <a:schemeClr val="tx1"/>
              </a:solidFill>
            </a:endParaRPr>
          </a:p>
        </p:txBody>
      </p:sp>
    </p:spTree>
    <p:extLst>
      <p:ext uri="{BB962C8B-B14F-4D97-AF65-F5344CB8AC3E}">
        <p14:creationId xmlns:p14="http://schemas.microsoft.com/office/powerpoint/2010/main" val="257233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739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rtl="1" eaLnBrk="1" hangingPunct="1">
              <a:defRPr/>
            </a:pPr>
            <a:r>
              <a:rPr lang="ar-JO" sz="2800" b="1" dirty="0">
                <a:latin typeface="Arial" panose="020B0604020202020204" pitchFamily="34" charset="0"/>
                <a:ea typeface="ＭＳ Ｐゴシック" charset="0"/>
                <a:cs typeface="Arial" panose="020B0604020202020204" pitchFamily="34" charset="0"/>
              </a:rPr>
              <a:t>20 شباط 1991م: الإنتقال إلى سنغافورة</a:t>
            </a:r>
            <a:endParaRPr lang="en-US" sz="2800" b="1" dirty="0">
              <a:latin typeface="Arial" panose="020B0604020202020204" pitchFamily="34" charset="0"/>
              <a:ea typeface="ＭＳ Ｐゴシック" charset="0"/>
              <a:cs typeface="Arial" panose="020B0604020202020204" pitchFamily="34" charset="0"/>
            </a:endParaRP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ريك، 33 سنة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سوزان، تقريبًا 30 </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كيرت، 4</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ستيفن، 1</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505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descr="In-God-We-Tru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7623" y="0"/>
            <a:ext cx="10364159" cy="6852336"/>
          </a:xfrm>
          <a:prstGeom prst="rect">
            <a:avLst/>
          </a:prstGeom>
        </p:spPr>
      </p:pic>
    </p:spTree>
    <p:extLst>
      <p:ext uri="{BB962C8B-B14F-4D97-AF65-F5344CB8AC3E}">
        <p14:creationId xmlns:p14="http://schemas.microsoft.com/office/powerpoint/2010/main" val="1095384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6588" y="2327275"/>
            <a:ext cx="4851400" cy="454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6" name="Rectangle 2"/>
          <p:cNvSpPr>
            <a:spLocks noGrp="1" noChangeArrowheads="1"/>
          </p:cNvSpPr>
          <p:nvPr>
            <p:ph type="title"/>
          </p:nvPr>
        </p:nvSpPr>
        <p:spPr>
          <a:xfrm>
            <a:off x="34925" y="0"/>
            <a:ext cx="3889375" cy="6858000"/>
          </a:xfrm>
        </p:spPr>
        <p:txBody>
          <a:bodyPr/>
          <a:lstStyle/>
          <a:p>
            <a:pPr eaLnBrk="1" hangingPunct="1">
              <a:defRPr/>
            </a:pPr>
            <a:r>
              <a:rPr lang="ar-JO" sz="4800" b="1" dirty="0">
                <a:solidFill>
                  <a:srgbClr val="FF0000"/>
                </a:solidFill>
              </a:rPr>
              <a:t>1. لا </a:t>
            </a:r>
            <a:r>
              <a:rPr lang="ar-JO" sz="4800" b="1" dirty="0">
                <a:solidFill>
                  <a:srgbClr val="0070C0"/>
                </a:solidFill>
              </a:rPr>
              <a:t>تقل</a:t>
            </a:r>
            <a:r>
              <a:rPr lang="ar-JO" sz="4800" b="1" dirty="0">
                <a:solidFill>
                  <a:srgbClr val="FF0000"/>
                </a:solidFill>
              </a:rPr>
              <a:t> أنك تريد مشيئة الله عندما تكون قد اتخذت قرارك بالفعل    (1 مل 22: 1-4)</a:t>
            </a:r>
            <a:endParaRPr lang="en-US" sz="4800" b="1" dirty="0">
              <a:solidFill>
                <a:srgbClr val="FF0000"/>
              </a:solidFill>
              <a:latin typeface="Arial" charset="0"/>
              <a:ea typeface="ＭＳ Ｐゴシック" charset="0"/>
            </a:endParaRPr>
          </a:p>
        </p:txBody>
      </p:sp>
    </p:spTree>
    <p:extLst>
      <p:ext uri="{BB962C8B-B14F-4D97-AF65-F5344CB8AC3E}">
        <p14:creationId xmlns:p14="http://schemas.microsoft.com/office/powerpoint/2010/main" val="2852016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556792"/>
            <a:ext cx="9114969" cy="3672408"/>
          </a:xfrm>
          <a:prstGeom prst="rect">
            <a:avLst/>
          </a:prstGeom>
        </p:spPr>
      </p:pic>
      <p:sp>
        <p:nvSpPr>
          <p:cNvPr id="297986" name="Rectangle 2"/>
          <p:cNvSpPr>
            <a:spLocks noGrp="1" noChangeArrowheads="1"/>
          </p:cNvSpPr>
          <p:nvPr>
            <p:ph type="title"/>
          </p:nvPr>
        </p:nvSpPr>
        <p:spPr>
          <a:xfrm>
            <a:off x="3203848" y="20960"/>
            <a:ext cx="3096344" cy="6858000"/>
          </a:xfrm>
        </p:spPr>
        <p:txBody>
          <a:bodyPr/>
          <a:lstStyle/>
          <a:p>
            <a:pPr eaLnBrk="1" hangingPunct="1">
              <a:defRPr/>
            </a:pPr>
            <a:r>
              <a:rPr lang="ar-JO" sz="4800" b="1" dirty="0">
                <a:solidFill>
                  <a:srgbClr val="0070C0"/>
                </a:solidFill>
              </a:rPr>
              <a:t>لكن هل يجب أن تحصل على مشورة من الآخرين؟</a:t>
            </a:r>
            <a:endParaRPr lang="en-US" sz="4800" b="1" dirty="0">
              <a:solidFill>
                <a:srgbClr val="0070C0"/>
              </a:solidFill>
              <a:latin typeface="Arial" charset="0"/>
              <a:ea typeface="ＭＳ Ｐゴシック" charset="0"/>
            </a:endParaRPr>
          </a:p>
        </p:txBody>
      </p:sp>
    </p:spTree>
    <p:extLst>
      <p:ext uri="{BB962C8B-B14F-4D97-AF65-F5344CB8AC3E}">
        <p14:creationId xmlns:p14="http://schemas.microsoft.com/office/powerpoint/2010/main" val="4251989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4" name="Rectangle 2"/>
          <p:cNvSpPr>
            <a:spLocks noGrp="1" noChangeArrowheads="1"/>
          </p:cNvSpPr>
          <p:nvPr>
            <p:ph type="title"/>
          </p:nvPr>
        </p:nvSpPr>
        <p:spPr>
          <a:xfrm>
            <a:off x="0" y="44624"/>
            <a:ext cx="9067800" cy="2520280"/>
          </a:xfrm>
        </p:spPr>
        <p:txBody>
          <a:bodyPr/>
          <a:lstStyle/>
          <a:p>
            <a:pPr algn="r" eaLnBrk="1" hangingPunct="1">
              <a:defRPr/>
            </a:pPr>
            <a:br>
              <a:rPr lang="en-US" altLang="en-US" sz="5400" b="1" dirty="0">
                <a:solidFill>
                  <a:schemeClr val="bg1"/>
                </a:solidFill>
                <a:effectLst>
                  <a:glow rad="228600">
                    <a:schemeClr val="tx1">
                      <a:alpha val="75000"/>
                    </a:schemeClr>
                  </a:glow>
                </a:effectLst>
              </a:rPr>
            </a:br>
            <a:r>
              <a:rPr lang="ar-JO" altLang="en-US" sz="5400" b="1" dirty="0">
                <a:solidFill>
                  <a:schemeClr val="bg1"/>
                </a:solidFill>
                <a:effectLst>
                  <a:glow rad="228600">
                    <a:schemeClr val="tx1">
                      <a:alpha val="75000"/>
                    </a:schemeClr>
                  </a:glow>
                </a:effectLst>
              </a:rPr>
              <a:t>2. لا تطلب </a:t>
            </a:r>
            <a:r>
              <a:rPr lang="ar-JO" altLang="en-US" sz="5400" b="1" dirty="0">
                <a:solidFill>
                  <a:srgbClr val="FFFF00"/>
                </a:solidFill>
                <a:effectLst>
                  <a:glow rad="228600">
                    <a:schemeClr val="tx1">
                      <a:alpha val="75000"/>
                    </a:schemeClr>
                  </a:glow>
                </a:effectLst>
              </a:rPr>
              <a:t>مشورة</a:t>
            </a:r>
            <a:r>
              <a:rPr lang="ar-JO" altLang="en-US" sz="5400" b="1" dirty="0">
                <a:solidFill>
                  <a:schemeClr val="bg1"/>
                </a:solidFill>
                <a:effectLst>
                  <a:glow rad="228600">
                    <a:schemeClr val="tx1">
                      <a:alpha val="75000"/>
                    </a:schemeClr>
                  </a:glow>
                </a:effectLst>
              </a:rPr>
              <a:t> فقط من هؤلاء الذين يقفون إلى جانبك (1 مل 22 :  – 28)</a:t>
            </a:r>
            <a:endParaRPr lang="en-US" altLang="en-US" sz="5400" dirty="0">
              <a:solidFill>
                <a:schemeClr val="bg1"/>
              </a:solidFill>
              <a:effectLst>
                <a:glow rad="228600">
                  <a:schemeClr val="tx1">
                    <a:alpha val="75000"/>
                  </a:schemeClr>
                </a:glow>
              </a:effectLst>
            </a:endParaRPr>
          </a:p>
        </p:txBody>
      </p:sp>
    </p:spTree>
    <p:extLst>
      <p:ext uri="{BB962C8B-B14F-4D97-AF65-F5344CB8AC3E}">
        <p14:creationId xmlns:p14="http://schemas.microsoft.com/office/powerpoint/2010/main" val="4038932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576" y="476672"/>
            <a:ext cx="7772400" cy="1143000"/>
          </a:xfrm>
        </p:spPr>
        <p:txBody>
          <a:bodyPr/>
          <a:lstStyle/>
          <a:p>
            <a:pPr>
              <a:defRPr/>
            </a:pPr>
            <a:r>
              <a:rPr lang="ar-JO" b="1" dirty="0"/>
              <a:t>1 ملوك 22 : 5 - 28</a:t>
            </a:r>
            <a:endParaRPr lang="en-US" b="1" dirty="0"/>
          </a:p>
        </p:txBody>
      </p:sp>
    </p:spTree>
    <p:extLst>
      <p:ext uri="{BB962C8B-B14F-4D97-AF65-F5344CB8AC3E}">
        <p14:creationId xmlns:p14="http://schemas.microsoft.com/office/powerpoint/2010/main" val="2622202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0354"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2"/>
          <p:cNvSpPr>
            <a:spLocks noGrp="1" noChangeArrowheads="1"/>
          </p:cNvSpPr>
          <p:nvPr>
            <p:ph type="title" idx="4294967295"/>
          </p:nvPr>
        </p:nvSpPr>
        <p:spPr>
          <a:xfrm>
            <a:off x="0" y="5280025"/>
            <a:ext cx="9144000" cy="1389063"/>
          </a:xfrm>
        </p:spPr>
        <p:txBody>
          <a:bodyPr/>
          <a:lstStyle/>
          <a:p>
            <a:pPr eaLnBrk="1" hangingPunct="1"/>
            <a:r>
              <a:rPr lang="ar-JO" sz="4000" b="1" i="1" dirty="0">
                <a:solidFill>
                  <a:schemeClr val="bg1"/>
                </a:solidFill>
                <a:latin typeface="Arial" panose="020B0604020202020204" pitchFamily="34" charset="0"/>
                <a:cs typeface="Arial" panose="020B0604020202020204" pitchFamily="34" charset="0"/>
              </a:rPr>
              <a:t>هل تطلب النصيحة الإلهية في سعيك وراء مشيئة الله؟</a:t>
            </a:r>
            <a:endParaRPr lang="en-US" sz="3600" b="1" i="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5250022"/>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Asia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650" y="-26988"/>
            <a:ext cx="7167563" cy="7181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AutoShape 5"/>
          <p:cNvSpPr>
            <a:spLocks noChangeArrowheads="1"/>
          </p:cNvSpPr>
          <p:nvPr/>
        </p:nvSpPr>
        <p:spPr bwMode="auto">
          <a:xfrm>
            <a:off x="4427538" y="3284538"/>
            <a:ext cx="1019175" cy="3022600"/>
          </a:xfrm>
          <a:prstGeom prst="upDownArrow">
            <a:avLst>
              <a:gd name="adj1" fmla="val 50000"/>
              <a:gd name="adj2" fmla="val 51104"/>
            </a:avLst>
          </a:prstGeom>
          <a:solidFill>
            <a:srgbClr val="E3243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403" name="Rectangle 7"/>
          <p:cNvSpPr>
            <a:spLocks noGrp="1" noChangeArrowheads="1"/>
          </p:cNvSpPr>
          <p:nvPr>
            <p:ph type="title"/>
          </p:nvPr>
        </p:nvSpPr>
        <p:spPr>
          <a:xfrm>
            <a:off x="2195513" y="2420938"/>
            <a:ext cx="5832475" cy="1008062"/>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منغوليا ؟</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1051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2" name="Rectangle 2"/>
          <p:cNvSpPr>
            <a:spLocks noGrp="1" noChangeArrowheads="1"/>
          </p:cNvSpPr>
          <p:nvPr>
            <p:ph type="title"/>
          </p:nvPr>
        </p:nvSpPr>
        <p:spPr>
          <a:xfrm>
            <a:off x="0" y="3429000"/>
            <a:ext cx="9144000" cy="3528392"/>
          </a:xfrm>
        </p:spPr>
        <p:txBody>
          <a:bodyPr/>
          <a:lstStyle/>
          <a:p>
            <a:pPr eaLnBrk="1" hangingPunct="1">
              <a:defRPr/>
            </a:pPr>
            <a:r>
              <a:rPr lang="ar-JO" sz="6000" b="1" dirty="0"/>
              <a:t>3. تجاهل إرادة الله الواضحة أمر </a:t>
            </a:r>
            <a:r>
              <a:rPr lang="ar-JO" sz="6000" b="1" dirty="0">
                <a:solidFill>
                  <a:srgbClr val="FFFF00"/>
                </a:solidFill>
              </a:rPr>
              <a:t>كارثي</a:t>
            </a:r>
            <a:r>
              <a:rPr lang="ar-JO" sz="6000" b="1" dirty="0"/>
              <a:t> (1 ملوك 22: 29-40)</a:t>
            </a:r>
            <a:br>
              <a:rPr lang="ar-JO" sz="6000" b="1" dirty="0"/>
            </a:br>
            <a:endParaRPr lang="en-US" altLang="en-US" sz="5400" b="1" dirty="0">
              <a:solidFill>
                <a:schemeClr val="bg1"/>
              </a:solidFill>
              <a:effectLst>
                <a:glow rad="203200">
                  <a:schemeClr val="tx1">
                    <a:alpha val="89000"/>
                  </a:schemeClr>
                </a:glow>
              </a:effectLst>
            </a:endParaRPr>
          </a:p>
        </p:txBody>
      </p:sp>
    </p:spTree>
    <p:extLst>
      <p:ext uri="{BB962C8B-B14F-4D97-AF65-F5344CB8AC3E}">
        <p14:creationId xmlns:p14="http://schemas.microsoft.com/office/powerpoint/2010/main" val="227064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576" y="476672"/>
            <a:ext cx="7772400" cy="1143000"/>
          </a:xfrm>
        </p:spPr>
        <p:txBody>
          <a:bodyPr/>
          <a:lstStyle/>
          <a:p>
            <a:pPr>
              <a:defRPr/>
            </a:pPr>
            <a:br>
              <a:rPr lang="en-US" b="1" dirty="0"/>
            </a:br>
            <a:r>
              <a:rPr lang="ar-JO" b="1" dirty="0"/>
              <a:t>1 ملوك 22 : 29 - 40</a:t>
            </a:r>
            <a:endParaRPr lang="en-US" b="1" dirty="0"/>
          </a:p>
        </p:txBody>
      </p:sp>
    </p:spTree>
    <p:extLst>
      <p:ext uri="{BB962C8B-B14F-4D97-AF65-F5344CB8AC3E}">
        <p14:creationId xmlns:p14="http://schemas.microsoft.com/office/powerpoint/2010/main" val="3351924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649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99392"/>
            <a:ext cx="9144000" cy="705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5063480"/>
            <a:ext cx="9144000" cy="1389856"/>
          </a:xfrm>
        </p:spPr>
        <p:txBody>
          <a:bodyPr/>
          <a:lstStyle/>
          <a:p>
            <a:pPr eaLnBrk="1" hangingPunct="1">
              <a:defRPr/>
            </a:pPr>
            <a:br>
              <a:rPr lang="en-US" sz="4000"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br>
            <a:r>
              <a:rPr lang="ar-JO" sz="4200"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ما الذي </a:t>
            </a:r>
            <a:r>
              <a:rPr lang="ar-JO" sz="4200" b="1" i="1" dirty="0">
                <a:solidFill>
                  <a:srgbClr val="FFFF00"/>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ينتج</a:t>
            </a:r>
            <a:r>
              <a:rPr lang="ar-JO" sz="4200"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 من طلب مشيئت</a:t>
            </a:r>
            <a:r>
              <a:rPr lang="ar-JO" sz="4200" b="1" i="1" dirty="0">
                <a:solidFill>
                  <a:srgbClr val="FFFF00"/>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ك</a:t>
            </a:r>
            <a:r>
              <a:rPr lang="ar-JO" sz="4200"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 بدلاً من مشيئة الله ؟</a:t>
            </a:r>
            <a:endParaRPr lang="en-US" sz="4200" b="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8954778"/>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rtl="1">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83771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8546"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149080"/>
            <a:ext cx="9144000" cy="1578496"/>
          </a:xfrm>
        </p:spPr>
        <p:txBody>
          <a:bodyPr/>
          <a:lstStyle/>
          <a:p>
            <a:pPr eaLnBrk="1" hangingPunct="1">
              <a:defRPr/>
            </a:pPr>
            <a:br>
              <a:rPr lang="en-US" sz="4000"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br>
            <a:r>
              <a:rPr lang="ar-JO"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ما الذي </a:t>
            </a:r>
            <a:r>
              <a:rPr lang="ar-JO" b="1" i="1" dirty="0">
                <a:solidFill>
                  <a:srgbClr val="FFFF00"/>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ينتج</a:t>
            </a:r>
            <a:r>
              <a:rPr lang="ar-JO"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 من طلب مشيئة </a:t>
            </a:r>
            <a:r>
              <a:rPr lang="ar-JO" b="1" i="1" dirty="0">
                <a:solidFill>
                  <a:srgbClr val="FFFF00"/>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الله</a:t>
            </a:r>
            <a:r>
              <a:rPr lang="ar-JO" b="1" i="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rPr>
              <a:t> ؟</a:t>
            </a:r>
            <a:endParaRPr lang="en-US" b="1" dirty="0">
              <a:solidFill>
                <a:schemeClr val="bg1"/>
              </a:solidFill>
              <a:effectLst>
                <a:glow rad="254000">
                  <a:schemeClr val="tx1">
                    <a:alpha val="96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0246819"/>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Rectangle 2"/>
          <p:cNvSpPr>
            <a:spLocks noGrp="1" noChangeArrowheads="1"/>
          </p:cNvSpPr>
          <p:nvPr>
            <p:ph type="title"/>
          </p:nvPr>
        </p:nvSpPr>
        <p:spPr>
          <a:xfrm>
            <a:off x="-13358" y="-20633"/>
            <a:ext cx="9157358" cy="1793449"/>
          </a:xfrm>
        </p:spPr>
        <p:txBody>
          <a:bodyPr/>
          <a:lstStyle/>
          <a:p>
            <a:pPr eaLnBrk="1" hangingPunct="1">
              <a:defRPr/>
            </a:pPr>
            <a:r>
              <a:rPr lang="ar-JO" altLang="en-US" sz="5400" b="1" dirty="0">
                <a:solidFill>
                  <a:schemeClr val="bg1"/>
                </a:solidFill>
                <a:effectLst>
                  <a:glow rad="266700">
                    <a:schemeClr val="tx1">
                      <a:alpha val="93000"/>
                    </a:schemeClr>
                  </a:glow>
                </a:effectLst>
              </a:rPr>
              <a:t>كيف تصنع مشيئة </a:t>
            </a:r>
            <a:r>
              <a:rPr lang="ar-JO" altLang="en-US" sz="5400" b="1" dirty="0">
                <a:solidFill>
                  <a:srgbClr val="FFFF00"/>
                </a:solidFill>
                <a:effectLst>
                  <a:glow rad="266700">
                    <a:schemeClr val="tx1">
                      <a:alpha val="93000"/>
                    </a:schemeClr>
                  </a:glow>
                </a:effectLst>
              </a:rPr>
              <a:t>الله</a:t>
            </a:r>
            <a:r>
              <a:rPr lang="ar-JO" altLang="en-US" sz="5400" b="1" dirty="0">
                <a:solidFill>
                  <a:schemeClr val="bg1"/>
                </a:solidFill>
                <a:effectLst>
                  <a:glow rad="266700">
                    <a:schemeClr val="tx1">
                      <a:alpha val="93000"/>
                    </a:schemeClr>
                  </a:glow>
                </a:effectLst>
              </a:rPr>
              <a:t> بدلاً من مشيئتك ؟</a:t>
            </a:r>
            <a:endParaRPr lang="en-US" altLang="en-US" sz="4000" dirty="0">
              <a:effectLst>
                <a:glow rad="266700">
                  <a:schemeClr val="tx1">
                    <a:alpha val="93000"/>
                  </a:schemeClr>
                </a:glow>
              </a:effectLst>
            </a:endParaRPr>
          </a:p>
        </p:txBody>
      </p:sp>
    </p:spTree>
    <p:extLst>
      <p:ext uri="{BB962C8B-B14F-4D97-AF65-F5344CB8AC3E}">
        <p14:creationId xmlns:p14="http://schemas.microsoft.com/office/powerpoint/2010/main" val="1616806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6588" y="2327275"/>
            <a:ext cx="4851400" cy="454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6" name="Rectangle 2"/>
          <p:cNvSpPr>
            <a:spLocks noGrp="1" noChangeArrowheads="1"/>
          </p:cNvSpPr>
          <p:nvPr>
            <p:ph type="title"/>
          </p:nvPr>
        </p:nvSpPr>
        <p:spPr>
          <a:xfrm>
            <a:off x="34925" y="0"/>
            <a:ext cx="3889375" cy="6858000"/>
          </a:xfrm>
        </p:spPr>
        <p:txBody>
          <a:bodyPr/>
          <a:lstStyle/>
          <a:p>
            <a:pPr eaLnBrk="1" hangingPunct="1">
              <a:defRPr/>
            </a:pPr>
            <a:r>
              <a:rPr lang="ar-JO" sz="4800" b="1" dirty="0">
                <a:solidFill>
                  <a:srgbClr val="FF0000"/>
                </a:solidFill>
              </a:rPr>
              <a:t>1. لا </a:t>
            </a:r>
            <a:r>
              <a:rPr lang="ar-JO" sz="4800" b="1" dirty="0">
                <a:solidFill>
                  <a:srgbClr val="0070C0"/>
                </a:solidFill>
              </a:rPr>
              <a:t>تقل</a:t>
            </a:r>
            <a:r>
              <a:rPr lang="ar-JO" sz="4800" b="1" dirty="0">
                <a:solidFill>
                  <a:srgbClr val="FF0000"/>
                </a:solidFill>
              </a:rPr>
              <a:t> أنك تريد مشيئة الله عندما تكون قد اتخذت قرارك بالفعل    (1 مل 22: 1-4)</a:t>
            </a:r>
            <a:endParaRPr lang="en-US" sz="4800" b="1" dirty="0">
              <a:solidFill>
                <a:srgbClr val="FF0000"/>
              </a:solidFill>
              <a:latin typeface="Arial" charset="0"/>
              <a:ea typeface="ＭＳ Ｐゴシック" charset="0"/>
            </a:endParaRPr>
          </a:p>
        </p:txBody>
      </p:sp>
    </p:spTree>
    <p:extLst>
      <p:ext uri="{BB962C8B-B14F-4D97-AF65-F5344CB8AC3E}">
        <p14:creationId xmlns:p14="http://schemas.microsoft.com/office/powerpoint/2010/main" val="340187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4" name="Rectangle 2"/>
          <p:cNvSpPr>
            <a:spLocks noGrp="1" noChangeArrowheads="1"/>
          </p:cNvSpPr>
          <p:nvPr>
            <p:ph type="title"/>
          </p:nvPr>
        </p:nvSpPr>
        <p:spPr>
          <a:xfrm>
            <a:off x="0" y="44624"/>
            <a:ext cx="9067800" cy="2520280"/>
          </a:xfrm>
        </p:spPr>
        <p:txBody>
          <a:bodyPr/>
          <a:lstStyle/>
          <a:p>
            <a:pPr algn="r" eaLnBrk="1" hangingPunct="1">
              <a:defRPr/>
            </a:pPr>
            <a:br>
              <a:rPr lang="en-US" altLang="en-US" sz="5400" b="1" dirty="0">
                <a:solidFill>
                  <a:schemeClr val="bg1"/>
                </a:solidFill>
                <a:effectLst>
                  <a:glow rad="228600">
                    <a:schemeClr val="tx1">
                      <a:alpha val="75000"/>
                    </a:schemeClr>
                  </a:glow>
                </a:effectLst>
              </a:rPr>
            </a:br>
            <a:r>
              <a:rPr lang="ar-JO" altLang="en-US" sz="5400" b="1" dirty="0">
                <a:solidFill>
                  <a:schemeClr val="bg1"/>
                </a:solidFill>
                <a:effectLst>
                  <a:glow rad="228600">
                    <a:schemeClr val="tx1">
                      <a:alpha val="75000"/>
                    </a:schemeClr>
                  </a:glow>
                </a:effectLst>
              </a:rPr>
              <a:t>2. لا تطلب </a:t>
            </a:r>
            <a:r>
              <a:rPr lang="ar-JO" altLang="en-US" sz="5400" b="1" dirty="0">
                <a:solidFill>
                  <a:srgbClr val="FFFF00"/>
                </a:solidFill>
                <a:effectLst>
                  <a:glow rad="228600">
                    <a:schemeClr val="tx1">
                      <a:alpha val="75000"/>
                    </a:schemeClr>
                  </a:glow>
                </a:effectLst>
              </a:rPr>
              <a:t>مشورة</a:t>
            </a:r>
            <a:r>
              <a:rPr lang="ar-JO" altLang="en-US" sz="5400" b="1" dirty="0">
                <a:solidFill>
                  <a:schemeClr val="bg1"/>
                </a:solidFill>
                <a:effectLst>
                  <a:glow rad="228600">
                    <a:schemeClr val="tx1">
                      <a:alpha val="75000"/>
                    </a:schemeClr>
                  </a:glow>
                </a:effectLst>
              </a:rPr>
              <a:t> فقط من هؤلاء الذين يقفون إلى جانبك (1 مل 22 :  – 28)</a:t>
            </a:r>
            <a:endParaRPr lang="en-US" altLang="en-US" sz="5400" dirty="0">
              <a:solidFill>
                <a:schemeClr val="bg1"/>
              </a:solidFill>
              <a:effectLst>
                <a:glow rad="228600">
                  <a:schemeClr val="tx1">
                    <a:alpha val="75000"/>
                  </a:schemeClr>
                </a:glow>
              </a:effectLst>
            </a:endParaRPr>
          </a:p>
        </p:txBody>
      </p:sp>
    </p:spTree>
    <p:extLst>
      <p:ext uri="{BB962C8B-B14F-4D97-AF65-F5344CB8AC3E}">
        <p14:creationId xmlns:p14="http://schemas.microsoft.com/office/powerpoint/2010/main" val="2584338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2" name="Rectangle 2"/>
          <p:cNvSpPr>
            <a:spLocks noGrp="1" noChangeArrowheads="1"/>
          </p:cNvSpPr>
          <p:nvPr>
            <p:ph type="title"/>
          </p:nvPr>
        </p:nvSpPr>
        <p:spPr>
          <a:xfrm>
            <a:off x="0" y="2924944"/>
            <a:ext cx="9144000" cy="4032448"/>
          </a:xfrm>
        </p:spPr>
        <p:txBody>
          <a:bodyPr/>
          <a:lstStyle/>
          <a:p>
            <a:pPr eaLnBrk="1" hangingPunct="1">
              <a:defRPr/>
            </a:pPr>
            <a:r>
              <a:rPr lang="ar-JO" sz="6000" b="1" dirty="0"/>
              <a:t>3. تجاهل إرادة الله الواضحة أمر </a:t>
            </a:r>
            <a:r>
              <a:rPr lang="ar-JO" sz="6000" b="1" dirty="0">
                <a:solidFill>
                  <a:srgbClr val="FFFF00"/>
                </a:solidFill>
              </a:rPr>
              <a:t>كارثي</a:t>
            </a:r>
            <a:r>
              <a:rPr lang="ar-JO" sz="6000" b="1" dirty="0"/>
              <a:t> (1 ملوك 22: 29-40)</a:t>
            </a:r>
            <a:br>
              <a:rPr lang="ar-JO" sz="6000" b="1" dirty="0"/>
            </a:br>
            <a:endParaRPr lang="en-US" altLang="en-US" sz="5400" dirty="0">
              <a:solidFill>
                <a:schemeClr val="bg1"/>
              </a:solidFill>
              <a:effectLst>
                <a:glow rad="203200">
                  <a:schemeClr val="tx1">
                    <a:alpha val="89000"/>
                  </a:schemeClr>
                </a:glow>
              </a:effectLst>
            </a:endParaRPr>
          </a:p>
        </p:txBody>
      </p:sp>
    </p:spTree>
    <p:extLst>
      <p:ext uri="{BB962C8B-B14F-4D97-AF65-F5344CB8AC3E}">
        <p14:creationId xmlns:p14="http://schemas.microsoft.com/office/powerpoint/2010/main" val="645171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descr="Lake.jpg                                                       00002E67 Hard Disk                      B71BABE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6" name="Rectangle 2"/>
          <p:cNvSpPr>
            <a:spLocks noGrp="1" noChangeArrowheads="1"/>
          </p:cNvSpPr>
          <p:nvPr>
            <p:ph type="title"/>
          </p:nvPr>
        </p:nvSpPr>
        <p:spPr>
          <a:xfrm>
            <a:off x="0" y="1484784"/>
            <a:ext cx="9144000" cy="6096000"/>
          </a:xfrm>
        </p:spPr>
        <p:txBody>
          <a:bodyPr/>
          <a:lstStyle/>
          <a:p>
            <a:pPr eaLnBrk="1" hangingPunct="1">
              <a:defRPr/>
            </a:pPr>
            <a:r>
              <a:rPr lang="en-US" altLang="en-US" sz="5400" b="1" i="1" dirty="0">
                <a:solidFill>
                  <a:schemeClr val="bg1"/>
                </a:solidFill>
                <a:effectLst>
                  <a:glow rad="101600">
                    <a:schemeClr val="tx1">
                      <a:alpha val="75000"/>
                    </a:schemeClr>
                  </a:glow>
                </a:effectLst>
              </a:rPr>
              <a:t>—</a:t>
            </a:r>
            <a:r>
              <a:rPr lang="ar-JO" altLang="en-US" sz="5400" b="1" i="1" dirty="0">
                <a:solidFill>
                  <a:schemeClr val="bg1"/>
                </a:solidFill>
                <a:effectLst>
                  <a:glow rad="101600">
                    <a:schemeClr val="tx1">
                      <a:alpha val="75000"/>
                    </a:schemeClr>
                  </a:glow>
                </a:effectLst>
              </a:rPr>
              <a:t>الفكرة الرئيسية في 1 ملوك 22</a:t>
            </a:r>
            <a:r>
              <a:rPr lang="en-US" altLang="en-US" sz="5400" b="1" i="1" dirty="0">
                <a:solidFill>
                  <a:schemeClr val="bg1"/>
                </a:solidFill>
                <a:effectLst>
                  <a:glow rad="101600">
                    <a:schemeClr val="tx1">
                      <a:alpha val="75000"/>
                    </a:schemeClr>
                  </a:glow>
                </a:effectLst>
              </a:rPr>
              <a:t>—</a:t>
            </a:r>
            <a:br>
              <a:rPr lang="en-US" altLang="en-US" sz="5400" b="1" dirty="0">
                <a:solidFill>
                  <a:schemeClr val="bg1"/>
                </a:solidFill>
                <a:effectLst>
                  <a:glow rad="101600">
                    <a:schemeClr val="tx1">
                      <a:alpha val="75000"/>
                    </a:schemeClr>
                  </a:glow>
                </a:effectLst>
              </a:rPr>
            </a:br>
            <a:r>
              <a:rPr lang="ar-JO" sz="4800" dirty="0"/>
              <a:t> أطلب الرب </a:t>
            </a:r>
            <a:r>
              <a:rPr lang="ar-JO" sz="4800" dirty="0">
                <a:solidFill>
                  <a:srgbClr val="FFFF00"/>
                </a:solidFill>
              </a:rPr>
              <a:t>بإخلاص</a:t>
            </a:r>
            <a:r>
              <a:rPr lang="ar-JO" sz="4800" dirty="0"/>
              <a:t> لأن تجاهل إرادة الله الواضحة له نتائج خطيرة</a:t>
            </a:r>
            <a:br>
              <a:rPr lang="en-US" sz="4800" dirty="0"/>
            </a:br>
            <a:endParaRPr lang="en-US" altLang="en-US" sz="4800" b="1" dirty="0">
              <a:solidFill>
                <a:srgbClr val="00CC00"/>
              </a:solidFill>
              <a:effectLst>
                <a:glow rad="101600">
                  <a:schemeClr val="tx1">
                    <a:alpha val="75000"/>
                  </a:schemeClr>
                </a:glow>
              </a:effectLst>
            </a:endParaRPr>
          </a:p>
        </p:txBody>
      </p:sp>
    </p:spTree>
    <p:extLst>
      <p:ext uri="{BB962C8B-B14F-4D97-AF65-F5344CB8AC3E}">
        <p14:creationId xmlns:p14="http://schemas.microsoft.com/office/powerpoint/2010/main" val="1772804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03350" y="260350"/>
            <a:ext cx="56070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611188" y="4292600"/>
            <a:ext cx="7772400" cy="1143000"/>
          </a:xfrm>
        </p:spPr>
        <p:txBody>
          <a:bodyPr/>
          <a:lstStyle/>
          <a:p>
            <a:pPr>
              <a:defRPr/>
            </a:pPr>
            <a:r>
              <a:rPr lang="ar-JO" sz="6600" b="1" dirty="0"/>
              <a:t>خذ وقتاً مستقطعاً</a:t>
            </a:r>
            <a:endParaRPr lang="en-US" sz="66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8939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260648"/>
            <a:ext cx="7772400" cy="875184"/>
          </a:xfrm>
        </p:spPr>
        <p:txBody>
          <a:bodyPr/>
          <a:lstStyle/>
          <a:p>
            <a:pPr>
              <a:defRPr/>
            </a:pPr>
            <a:r>
              <a:rPr lang="ar-JO" sz="5400" b="1" dirty="0">
                <a:effectLst>
                  <a:glow rad="139700">
                    <a:schemeClr val="tx1">
                      <a:alpha val="81000"/>
                    </a:schemeClr>
                  </a:glow>
                </a:effectLst>
              </a:rPr>
              <a:t>افتح يدك</a:t>
            </a:r>
            <a:endParaRPr lang="en-US" sz="5400" b="1" dirty="0">
              <a:effectLst>
                <a:glow rad="139700">
                  <a:schemeClr val="tx1">
                    <a:alpha val="81000"/>
                  </a:schemeClr>
                </a:glow>
              </a:effectLst>
            </a:endParaRPr>
          </a:p>
        </p:txBody>
      </p:sp>
      <p:sp>
        <p:nvSpPr>
          <p:cNvPr id="5" name="Title 2"/>
          <p:cNvSpPr txBox="1">
            <a:spLocks/>
          </p:cNvSpPr>
          <p:nvPr/>
        </p:nvSpPr>
        <p:spPr bwMode="auto">
          <a:xfrm>
            <a:off x="827584" y="4365104"/>
            <a:ext cx="8172400"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defRPr/>
            </a:pPr>
            <a:r>
              <a:rPr lang="ar-JO" b="1" dirty="0">
                <a:effectLst>
                  <a:glow rad="139700">
                    <a:schemeClr val="tx1">
                      <a:alpha val="81000"/>
                    </a:schemeClr>
                  </a:glow>
                </a:effectLst>
              </a:rPr>
              <a:t>عندما تكون مشيئتك هي نفس </a:t>
            </a:r>
            <a:r>
              <a:rPr lang="ar-JO" b="1" dirty="0">
                <a:solidFill>
                  <a:srgbClr val="FFFF00"/>
                </a:solidFill>
                <a:effectLst>
                  <a:glow rad="139700">
                    <a:schemeClr val="tx1">
                      <a:alpha val="81000"/>
                    </a:schemeClr>
                  </a:glow>
                </a:effectLst>
              </a:rPr>
              <a:t>مشيئة ا</a:t>
            </a:r>
            <a:r>
              <a:rPr lang="ar-JO" b="1" dirty="0">
                <a:effectLst>
                  <a:glow rad="139700">
                    <a:schemeClr val="tx1">
                      <a:alpha val="81000"/>
                    </a:schemeClr>
                  </a:glow>
                </a:effectLst>
              </a:rPr>
              <a:t>لله</a:t>
            </a:r>
            <a:endParaRPr lang="en-US" b="1" dirty="0">
              <a:effectLst>
                <a:glow rad="139700">
                  <a:schemeClr val="tx1">
                    <a:alpha val="81000"/>
                  </a:schemeClr>
                </a:glow>
              </a:effectLst>
            </a:endParaRPr>
          </a:p>
          <a:p>
            <a:pPr>
              <a:defRPr/>
            </a:pPr>
            <a:r>
              <a:rPr lang="ar-JO" b="1" dirty="0">
                <a:effectLst>
                  <a:glow rad="139700">
                    <a:schemeClr val="tx1">
                      <a:alpha val="81000"/>
                    </a:schemeClr>
                  </a:glow>
                </a:effectLst>
              </a:rPr>
              <a:t>سوف تحصل على </a:t>
            </a:r>
            <a:r>
              <a:rPr lang="ar-JO" b="1" dirty="0">
                <a:solidFill>
                  <a:srgbClr val="FFFF00"/>
                </a:solidFill>
                <a:effectLst>
                  <a:glow rad="139700">
                    <a:schemeClr val="tx1">
                      <a:alpha val="81000"/>
                    </a:schemeClr>
                  </a:glow>
                </a:effectLst>
              </a:rPr>
              <a:t>مشيئتك</a:t>
            </a:r>
            <a:endParaRPr lang="en-US" b="1" dirty="0">
              <a:solidFill>
                <a:srgbClr val="FFFF00"/>
              </a:solidFill>
              <a:effectLst>
                <a:glow rad="139700">
                  <a:schemeClr val="tx1">
                    <a:alpha val="81000"/>
                  </a:schemeClr>
                </a:glow>
              </a:effectLst>
            </a:endParaRPr>
          </a:p>
          <a:p>
            <a:pPr>
              <a:defRPr/>
            </a:pPr>
            <a:r>
              <a:rPr lang="en-US" sz="4000" b="1" i="1" dirty="0">
                <a:effectLst>
                  <a:glow rad="139700">
                    <a:schemeClr val="tx1">
                      <a:alpha val="81000"/>
                    </a:schemeClr>
                  </a:glow>
                </a:effectLst>
              </a:rPr>
              <a:t>––</a:t>
            </a:r>
            <a:r>
              <a:rPr lang="ar-JO" sz="4000" b="1" i="1" dirty="0">
                <a:effectLst>
                  <a:glow rad="139700">
                    <a:schemeClr val="tx1">
                      <a:alpha val="81000"/>
                    </a:schemeClr>
                  </a:glow>
                </a:effectLst>
              </a:rPr>
              <a:t>تشارلز سبرجن </a:t>
            </a:r>
            <a:endParaRPr lang="en-US" sz="4000" b="1" i="1" dirty="0">
              <a:effectLst>
                <a:glow rad="139700">
                  <a:schemeClr val="tx1">
                    <a:alpha val="81000"/>
                  </a:schemeClr>
                </a:glo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الروح القدس (نيوماتولوجيا)"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27543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rtl="1">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445224"/>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br>
            <a:r>
              <a:rPr lang="ar-JO"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rgbClr val="FFFF00"/>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020272" y="361769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a:t>
            </a:r>
            <a:r>
              <a:rPr lang="ar-JO"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35</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39467" y="2895568"/>
            <a:ext cx="240745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 (29)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وكيتي وجيسي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5233583" y="223384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pPr rtl="1"/>
            <a:r>
              <a:rPr lang="ar-JO" sz="4000" b="1" dirty="0">
                <a:solidFill>
                  <a:schemeClr val="hlink"/>
                </a:solidFill>
                <a:latin typeface="Arial" panose="020B0604020202020204" pitchFamily="34" charset="0"/>
                <a:ea typeface="ＭＳ Ｐゴシック" charset="0"/>
                <a:cs typeface="Arial" panose="020B0604020202020204" pitchFamily="34" charset="0"/>
              </a:rPr>
              <a:t>كلِّيَّة سنغافورة للكتاب المقدَّس</a:t>
            </a:r>
            <a:endParaRPr lang="en-US" sz="4000" b="1" dirty="0">
              <a:solidFill>
                <a:schemeClr val="hlin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طلَّاب كلِّيَّة سنغافورة للكتاب المقدَّس</a:t>
            </a:r>
            <a:endParaRPr lang="en-US"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3358" y="-20633"/>
            <a:ext cx="9157358" cy="1217385"/>
          </a:xfrm>
        </p:spPr>
        <p:txBody>
          <a:bodyPr/>
          <a:lstStyle/>
          <a:p>
            <a:pPr eaLnBrk="1" hangingPunct="1">
              <a:defRPr/>
            </a:pPr>
            <a:r>
              <a:rPr lang="ar-JO" altLang="en-US" sz="5400" b="1" dirty="0">
                <a:solidFill>
                  <a:schemeClr val="bg1"/>
                </a:solidFill>
                <a:effectLst>
                  <a:glow rad="266700">
                    <a:schemeClr val="tx1">
                      <a:alpha val="93000"/>
                    </a:schemeClr>
                  </a:glow>
                </a:effectLst>
              </a:rPr>
              <a:t>ما هي مشيئة الله بالنسبة لك ؟</a:t>
            </a:r>
            <a:endParaRPr lang="en-US" altLang="en-US" sz="4000" dirty="0">
              <a:effectLst>
                <a:glow rad="266700">
                  <a:schemeClr val="tx1">
                    <a:alpha val="93000"/>
                  </a:schemeClr>
                </a:glow>
              </a:effectLst>
            </a:endParaRPr>
          </a:p>
        </p:txBody>
      </p:sp>
      <p:pic>
        <p:nvPicPr>
          <p:cNvPr id="3" name="Picture 2"/>
          <p:cNvPicPr>
            <a:picLocks noChangeAspect="1"/>
          </p:cNvPicPr>
          <p:nvPr/>
        </p:nvPicPr>
        <p:blipFill>
          <a:blip r:embed="rId3"/>
          <a:stretch>
            <a:fillRect/>
          </a:stretch>
        </p:blipFill>
        <p:spPr>
          <a:xfrm>
            <a:off x="899592" y="1196752"/>
            <a:ext cx="7128792" cy="5346594"/>
          </a:xfrm>
          <a:prstGeom prst="rect">
            <a:avLst/>
          </a:prstGeom>
        </p:spPr>
      </p:pic>
    </p:spTree>
    <p:extLst>
      <p:ext uri="{BB962C8B-B14F-4D97-AF65-F5344CB8AC3E}">
        <p14:creationId xmlns:p14="http://schemas.microsoft.com/office/powerpoint/2010/main" val="260785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2225" y="5708650"/>
            <a:ext cx="7772400" cy="1143000"/>
          </a:xfrm>
        </p:spPr>
        <p:txBody>
          <a:bodyPr/>
          <a:lstStyle/>
          <a:p>
            <a:pPr>
              <a:defRPr/>
            </a:pPr>
            <a:r>
              <a:rPr lang="ar-JO" sz="4800" b="1" dirty="0">
                <a:solidFill>
                  <a:schemeClr val="tx1"/>
                </a:solidFill>
              </a:rPr>
              <a:t>مشيئة الله ؟</a:t>
            </a:r>
            <a:endParaRPr lang="en-US" sz="4800" b="1" dirty="0">
              <a:solidFill>
                <a:schemeClr val="tx1"/>
              </a:solidFill>
            </a:endParaRPr>
          </a:p>
        </p:txBody>
      </p:sp>
      <p:grpSp>
        <p:nvGrpSpPr>
          <p:cNvPr id="6" name="Group 5"/>
          <p:cNvGrpSpPr>
            <a:grpSpLocks/>
          </p:cNvGrpSpPr>
          <p:nvPr/>
        </p:nvGrpSpPr>
        <p:grpSpPr bwMode="auto">
          <a:xfrm>
            <a:off x="34925" y="620713"/>
            <a:ext cx="2160588" cy="1871662"/>
            <a:chOff x="287524" y="1412776"/>
            <a:chExt cx="2195736" cy="1872208"/>
          </a:xfrm>
        </p:grpSpPr>
        <p:sp>
          <p:nvSpPr>
            <p:cNvPr id="4" name="Title 1"/>
            <p:cNvSpPr txBox="1">
              <a:spLocks/>
            </p:cNvSpPr>
            <p:nvPr/>
          </p:nvSpPr>
          <p:spPr bwMode="auto">
            <a:xfrm>
              <a:off x="287524" y="1412776"/>
              <a:ext cx="2195736" cy="9368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rPr>
                <a:t>العمل</a:t>
              </a: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sp>
          <p:nvSpPr>
            <p:cNvPr id="5" name="Title 1"/>
            <p:cNvSpPr txBox="1">
              <a:spLocks/>
            </p:cNvSpPr>
            <p:nvPr/>
          </p:nvSpPr>
          <p:spPr bwMode="auto">
            <a:xfrm>
              <a:off x="287524" y="2349674"/>
              <a:ext cx="2195736" cy="935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grpSp>
      <p:grpSp>
        <p:nvGrpSpPr>
          <p:cNvPr id="13" name="Group 12"/>
          <p:cNvGrpSpPr>
            <a:grpSpLocks/>
          </p:cNvGrpSpPr>
          <p:nvPr/>
        </p:nvGrpSpPr>
        <p:grpSpPr bwMode="auto">
          <a:xfrm>
            <a:off x="1908175" y="476250"/>
            <a:ext cx="2951163" cy="1873250"/>
            <a:chOff x="287523" y="1412776"/>
            <a:chExt cx="3002084" cy="1872208"/>
          </a:xfrm>
        </p:grpSpPr>
        <p:sp>
          <p:nvSpPr>
            <p:cNvPr id="14" name="Title 1"/>
            <p:cNvSpPr txBox="1">
              <a:spLocks/>
            </p:cNvSpPr>
            <p:nvPr/>
          </p:nvSpPr>
          <p:spPr bwMode="auto">
            <a:xfrm>
              <a:off x="287523" y="1412776"/>
              <a:ext cx="3002084"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rPr>
                <a:t>الخدمة</a:t>
              </a: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sp>
          <p:nvSpPr>
            <p:cNvPr id="15" name="Title 1"/>
            <p:cNvSpPr txBox="1">
              <a:spLocks/>
            </p:cNvSpPr>
            <p:nvPr/>
          </p:nvSpPr>
          <p:spPr bwMode="auto">
            <a:xfrm>
              <a:off x="287523" y="2348880"/>
              <a:ext cx="2196253"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grpSp>
      <p:grpSp>
        <p:nvGrpSpPr>
          <p:cNvPr id="16" name="Group 15"/>
          <p:cNvGrpSpPr>
            <a:grpSpLocks/>
          </p:cNvGrpSpPr>
          <p:nvPr/>
        </p:nvGrpSpPr>
        <p:grpSpPr bwMode="auto">
          <a:xfrm>
            <a:off x="4716463" y="333375"/>
            <a:ext cx="2735262" cy="1871663"/>
            <a:chOff x="287524" y="1412776"/>
            <a:chExt cx="2782863" cy="1872208"/>
          </a:xfrm>
        </p:grpSpPr>
        <p:sp>
          <p:nvSpPr>
            <p:cNvPr id="17" name="Title 1"/>
            <p:cNvSpPr txBox="1">
              <a:spLocks/>
            </p:cNvSpPr>
            <p:nvPr/>
          </p:nvSpPr>
          <p:spPr bwMode="auto">
            <a:xfrm>
              <a:off x="287524" y="1412776"/>
              <a:ext cx="2782863" cy="9368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rPr>
                <a:t>الزواج</a:t>
              </a: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sp>
          <p:nvSpPr>
            <p:cNvPr id="18" name="Title 1"/>
            <p:cNvSpPr txBox="1">
              <a:spLocks/>
            </p:cNvSpPr>
            <p:nvPr/>
          </p:nvSpPr>
          <p:spPr bwMode="auto">
            <a:xfrm>
              <a:off x="287524" y="2349674"/>
              <a:ext cx="2194957" cy="935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grpSp>
      <p:grpSp>
        <p:nvGrpSpPr>
          <p:cNvPr id="19" name="Group 18"/>
          <p:cNvGrpSpPr>
            <a:grpSpLocks/>
          </p:cNvGrpSpPr>
          <p:nvPr/>
        </p:nvGrpSpPr>
        <p:grpSpPr bwMode="auto">
          <a:xfrm>
            <a:off x="7235825" y="549275"/>
            <a:ext cx="1439863" cy="1871663"/>
            <a:chOff x="287524" y="1412776"/>
            <a:chExt cx="2195736" cy="1872208"/>
          </a:xfrm>
        </p:grpSpPr>
        <p:sp>
          <p:nvSpPr>
            <p:cNvPr id="20" name="Title 1"/>
            <p:cNvSpPr txBox="1">
              <a:spLocks/>
            </p:cNvSpPr>
            <p:nvPr/>
          </p:nvSpPr>
          <p:spPr bwMode="auto">
            <a:xfrm>
              <a:off x="287524" y="1412776"/>
              <a:ext cx="2195736" cy="9368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rPr>
                <a:t>؟</a:t>
              </a: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sp>
          <p:nvSpPr>
            <p:cNvPr id="21" name="Title 1"/>
            <p:cNvSpPr txBox="1">
              <a:spLocks/>
            </p:cNvSpPr>
            <p:nvPr/>
          </p:nvSpPr>
          <p:spPr bwMode="auto">
            <a:xfrm>
              <a:off x="287524" y="2349674"/>
              <a:ext cx="2195736" cy="935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254000">
                    <a:srgbClr val="000000">
                      <a:alpha val="88000"/>
                    </a:srgbClr>
                  </a:glow>
                </a:effectLst>
                <a:uLnTx/>
                <a:uFillTx/>
                <a:latin typeface="Arial"/>
                <a:ea typeface="ＭＳ Ｐゴシック"/>
                <a:cs typeface="Arial"/>
              </a:endParaRPr>
            </a:p>
          </p:txBody>
        </p:sp>
      </p:grpSp>
    </p:spTree>
    <p:extLst>
      <p:ext uri="{BB962C8B-B14F-4D97-AF65-F5344CB8AC3E}">
        <p14:creationId xmlns:p14="http://schemas.microsoft.com/office/powerpoint/2010/main" val="1115288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6125</TotalTime>
  <Words>2411</Words>
  <Application>Microsoft Macintosh PowerPoint</Application>
  <PresentationFormat>On-screen Show (4:3)</PresentationFormat>
  <Paragraphs>252</Paragraphs>
  <Slides>39</Slides>
  <Notes>35</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39</vt:i4>
      </vt:variant>
    </vt:vector>
  </HeadingPairs>
  <TitlesOfParts>
    <vt:vector size="59" baseType="lpstr">
      <vt:lpstr>26</vt:lpstr>
      <vt:lpstr>ＭＳ Ｐゴシック</vt:lpstr>
      <vt:lpstr>Arial</vt:lpstr>
      <vt:lpstr>Calibri</vt:lpstr>
      <vt:lpstr>Comic Sans MS</vt:lpstr>
      <vt:lpstr>Times New Roman</vt:lpstr>
      <vt:lpstr>Wingdings</vt:lpstr>
      <vt:lpstr>Default Design</vt:lpstr>
      <vt:lpstr>1_Orbit</vt:lpstr>
      <vt:lpstr>5_Blank Presentation</vt:lpstr>
      <vt:lpstr>2_Orbit</vt:lpstr>
      <vt:lpstr>6_Orbit</vt:lpstr>
      <vt:lpstr>8_Blank Presentation</vt:lpstr>
      <vt:lpstr>35_Default Design</vt:lpstr>
      <vt:lpstr>1_Beam</vt:lpstr>
      <vt:lpstr>5_Default Design</vt:lpstr>
      <vt:lpstr>6_Default Design</vt:lpstr>
      <vt:lpstr>49_Blank Presentation</vt:lpstr>
      <vt:lpstr>12_Default Design</vt:lpstr>
      <vt:lpstr>1_Blank Presentation</vt:lpstr>
      <vt:lpstr>مشيئة من ؟</vt:lpstr>
      <vt:lpstr>20 شباط 1991م: الإنتقال إلى سنغافورة</vt:lpstr>
      <vt:lpstr>أولادنا الثلاثة</vt:lpstr>
      <vt:lpstr>أولادنا الثلاثة</vt:lpstr>
      <vt:lpstr>عائلة جريفيث 28 تشرين ثاني 2019</vt:lpstr>
      <vt:lpstr>كلِّيَّة سنغافورة للكتاب المقدَّس</vt:lpstr>
      <vt:lpstr>طلَّاب كلِّيَّة سنغافورة للكتاب المقدَّس</vt:lpstr>
      <vt:lpstr>ما هي مشيئة الله بالنسبة لك ؟</vt:lpstr>
      <vt:lpstr>مشيئة الله ؟</vt:lpstr>
      <vt:lpstr>كيف تصنع مشيئة الله بدلاً من مشيئتك ؟</vt:lpstr>
      <vt:lpstr>ملكين</vt:lpstr>
      <vt:lpstr>1. لا تقل أنك تريد مشيئة الله عندما تكون قد اتخذت قرارك بالفعل    (1 مل 22: 1-4)</vt:lpstr>
      <vt:lpstr>التهديد الآرامي</vt:lpstr>
      <vt:lpstr>طريق البحر</vt:lpstr>
      <vt:lpstr>هل تطلب مشيئة الله ولكن قرارك اتخذ بالفعل؟</vt:lpstr>
      <vt:lpstr> يا رب استخدمني بحسب مشيئتك وخصوصاً كمستشار</vt:lpstr>
      <vt:lpstr>إرادة الله ؟</vt:lpstr>
      <vt:lpstr>أسعى في البداية إلى إدخال قلبي في مثل هذه الحالة بحيث لا يكون لديه إرادة خاصة به فيما يتعلق بمسألة معينة</vt:lpstr>
      <vt:lpstr>كم الفترة ؟</vt:lpstr>
      <vt:lpstr>Subject?</vt:lpstr>
      <vt:lpstr>1. لا تقل أنك تريد مشيئة الله عندما تكون قد اتخذت قرارك بالفعل    (1 مل 22: 1-4)</vt:lpstr>
      <vt:lpstr>لكن هل يجب أن تحصل على مشورة من الآخرين؟</vt:lpstr>
      <vt:lpstr> 2. لا تطلب مشورة فقط من هؤلاء الذين يقفون إلى جانبك (1 مل 22 :  – 28)</vt:lpstr>
      <vt:lpstr>1 ملوك 22 : 5 - 28</vt:lpstr>
      <vt:lpstr>هل تطلب النصيحة الإلهية في سعيك وراء مشيئة الله؟</vt:lpstr>
      <vt:lpstr>منغوليا ؟</vt:lpstr>
      <vt:lpstr>3. تجاهل إرادة الله الواضحة أمر كارثي (1 ملوك 22: 29-40) </vt:lpstr>
      <vt:lpstr> 1 ملوك 22 : 29 - 40</vt:lpstr>
      <vt:lpstr> ما الذي ينتج من طلب مشيئتك بدلاً من مشيئة الله ؟</vt:lpstr>
      <vt:lpstr> ما الذي ينتج من طلب مشيئة الله ؟</vt:lpstr>
      <vt:lpstr>كيف تصنع مشيئة الله بدلاً من مشيئتك ؟</vt:lpstr>
      <vt:lpstr>1. لا تقل أنك تريد مشيئة الله عندما تكون قد اتخذت قرارك بالفعل    (1 مل 22: 1-4)</vt:lpstr>
      <vt:lpstr> 2. لا تطلب مشورة فقط من هؤلاء الذين يقفون إلى جانبك (1 مل 22 :  – 28)</vt:lpstr>
      <vt:lpstr>3. تجاهل إرادة الله الواضحة أمر كارثي (1 ملوك 22: 29-40) </vt:lpstr>
      <vt:lpstr>—الفكرة الرئيسية في 1 ملوك 22—  أطلب الرب بإخلاص لأن تجاهل إرادة الله الواضحة له نتائج خطيرة </vt:lpstr>
      <vt:lpstr>خذ وقتاً مستقطعاً</vt:lpstr>
      <vt:lpstr>افتح يدك</vt:lpstr>
      <vt:lpstr>الرابط للعرض التقديميِّ "علم الروح القدس (نيوماتولوجيا)" متاحٌ على الموقع الإلكترونيّ:  BibleStudyDownloads.org</vt:lpstr>
      <vt:lpstr>Black</vt:lpstr>
    </vt:vector>
  </TitlesOfParts>
  <Company>Test Site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Tester</dc:creator>
  <cp:lastModifiedBy>Rick Griffith</cp:lastModifiedBy>
  <cp:revision>297</cp:revision>
  <dcterms:created xsi:type="dcterms:W3CDTF">1999-12-18T22:01:36Z</dcterms:created>
  <dcterms:modified xsi:type="dcterms:W3CDTF">2023-12-26T22:59:33Z</dcterms:modified>
</cp:coreProperties>
</file>